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3"/>
  </p:notesMasterIdLst>
  <p:handoutMasterIdLst>
    <p:handoutMasterId r:id="rId14"/>
  </p:handoutMasterIdLst>
  <p:sldIdLst>
    <p:sldId id="256" r:id="rId5"/>
    <p:sldId id="289" r:id="rId6"/>
    <p:sldId id="290" r:id="rId7"/>
    <p:sldId id="291" r:id="rId8"/>
    <p:sldId id="292" r:id="rId9"/>
    <p:sldId id="293" r:id="rId10"/>
    <p:sldId id="294"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28" userDrawn="1">
          <p15:clr>
            <a:srgbClr val="A4A3A4"/>
          </p15:clr>
        </p15:guide>
        <p15:guide id="2" orient="horz" pos="9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BEB9AA"/>
    <a:srgbClr val="C0C9C2"/>
    <a:srgbClr val="AA9D92"/>
    <a:srgbClr val="F2F1EE"/>
    <a:srgbClr val="D8D2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595" autoAdjust="0"/>
  </p:normalViewPr>
  <p:slideViewPr>
    <p:cSldViewPr snapToGrid="0">
      <p:cViewPr varScale="1">
        <p:scale>
          <a:sx n="58" d="100"/>
          <a:sy n="58" d="100"/>
        </p:scale>
        <p:origin x="1140" y="60"/>
      </p:cViewPr>
      <p:guideLst>
        <p:guide pos="4128"/>
        <p:guide orient="horz" pos="960"/>
      </p:guideLst>
    </p:cSldViewPr>
  </p:slideViewPr>
  <p:outlineViewPr>
    <p:cViewPr>
      <p:scale>
        <a:sx n="33" d="100"/>
        <a:sy n="33" d="100"/>
      </p:scale>
      <p:origin x="0" y="-4027"/>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229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ita dubey" userId="cecb3e12fbbe33ed" providerId="LiveId" clId="{36C08506-74A8-4162-8636-E76696CC6F46}"/>
    <pc:docChg chg="custSel addSld delSld modSld">
      <pc:chgData name="sarita dubey" userId="cecb3e12fbbe33ed" providerId="LiveId" clId="{36C08506-74A8-4162-8636-E76696CC6F46}" dt="2024-10-21T08:44:22.480" v="62" actId="47"/>
      <pc:docMkLst>
        <pc:docMk/>
      </pc:docMkLst>
      <pc:sldChg chg="del">
        <pc:chgData name="sarita dubey" userId="cecb3e12fbbe33ed" providerId="LiveId" clId="{36C08506-74A8-4162-8636-E76696CC6F46}" dt="2024-10-21T08:44:14.780" v="54" actId="47"/>
        <pc:sldMkLst>
          <pc:docMk/>
          <pc:sldMk cId="4212917468" sldId="260"/>
        </pc:sldMkLst>
      </pc:sldChg>
      <pc:sldChg chg="del">
        <pc:chgData name="sarita dubey" userId="cecb3e12fbbe33ed" providerId="LiveId" clId="{36C08506-74A8-4162-8636-E76696CC6F46}" dt="2024-10-21T08:44:13.889" v="53" actId="47"/>
        <pc:sldMkLst>
          <pc:docMk/>
          <pc:sldMk cId="1527386939" sldId="261"/>
        </pc:sldMkLst>
      </pc:sldChg>
      <pc:sldChg chg="del">
        <pc:chgData name="sarita dubey" userId="cecb3e12fbbe33ed" providerId="LiveId" clId="{36C08506-74A8-4162-8636-E76696CC6F46}" dt="2024-10-21T08:44:18.908" v="58" actId="47"/>
        <pc:sldMkLst>
          <pc:docMk/>
          <pc:sldMk cId="700209266" sldId="264"/>
        </pc:sldMkLst>
      </pc:sldChg>
      <pc:sldChg chg="del">
        <pc:chgData name="sarita dubey" userId="cecb3e12fbbe33ed" providerId="LiveId" clId="{36C08506-74A8-4162-8636-E76696CC6F46}" dt="2024-10-21T08:44:19.600" v="59" actId="47"/>
        <pc:sldMkLst>
          <pc:docMk/>
          <pc:sldMk cId="2563119616" sldId="265"/>
        </pc:sldMkLst>
      </pc:sldChg>
      <pc:sldChg chg="del">
        <pc:chgData name="sarita dubey" userId="cecb3e12fbbe33ed" providerId="LiveId" clId="{36C08506-74A8-4162-8636-E76696CC6F46}" dt="2024-10-21T08:44:21.725" v="61" actId="47"/>
        <pc:sldMkLst>
          <pc:docMk/>
          <pc:sldMk cId="445070695" sldId="267"/>
        </pc:sldMkLst>
      </pc:sldChg>
      <pc:sldChg chg="del">
        <pc:chgData name="sarita dubey" userId="cecb3e12fbbe33ed" providerId="LiveId" clId="{36C08506-74A8-4162-8636-E76696CC6F46}" dt="2024-10-21T08:44:08.620" v="51" actId="47"/>
        <pc:sldMkLst>
          <pc:docMk/>
          <pc:sldMk cId="2371293676" sldId="278"/>
        </pc:sldMkLst>
      </pc:sldChg>
      <pc:sldChg chg="del">
        <pc:chgData name="sarita dubey" userId="cecb3e12fbbe33ed" providerId="LiveId" clId="{36C08506-74A8-4162-8636-E76696CC6F46}" dt="2024-10-21T08:44:18.236" v="57" actId="47"/>
        <pc:sldMkLst>
          <pc:docMk/>
          <pc:sldMk cId="675137161" sldId="281"/>
        </pc:sldMkLst>
      </pc:sldChg>
      <pc:sldChg chg="del">
        <pc:chgData name="sarita dubey" userId="cecb3e12fbbe33ed" providerId="LiveId" clId="{36C08506-74A8-4162-8636-E76696CC6F46}" dt="2024-10-21T08:44:20.377" v="60" actId="47"/>
        <pc:sldMkLst>
          <pc:docMk/>
          <pc:sldMk cId="344939837" sldId="283"/>
        </pc:sldMkLst>
      </pc:sldChg>
      <pc:sldChg chg="del">
        <pc:chgData name="sarita dubey" userId="cecb3e12fbbe33ed" providerId="LiveId" clId="{36C08506-74A8-4162-8636-E76696CC6F46}" dt="2024-10-21T08:44:15.998" v="55" actId="47"/>
        <pc:sldMkLst>
          <pc:docMk/>
          <pc:sldMk cId="3483999599" sldId="284"/>
        </pc:sldMkLst>
      </pc:sldChg>
      <pc:sldChg chg="del">
        <pc:chgData name="sarita dubey" userId="cecb3e12fbbe33ed" providerId="LiveId" clId="{36C08506-74A8-4162-8636-E76696CC6F46}" dt="2024-10-21T08:44:22.480" v="62" actId="47"/>
        <pc:sldMkLst>
          <pc:docMk/>
          <pc:sldMk cId="4237778926" sldId="286"/>
        </pc:sldMkLst>
      </pc:sldChg>
      <pc:sldChg chg="del">
        <pc:chgData name="sarita dubey" userId="cecb3e12fbbe33ed" providerId="LiveId" clId="{36C08506-74A8-4162-8636-E76696CC6F46}" dt="2024-10-21T08:44:11.978" v="52" actId="47"/>
        <pc:sldMkLst>
          <pc:docMk/>
          <pc:sldMk cId="1912012592" sldId="287"/>
        </pc:sldMkLst>
      </pc:sldChg>
      <pc:sldChg chg="del">
        <pc:chgData name="sarita dubey" userId="cecb3e12fbbe33ed" providerId="LiveId" clId="{36C08506-74A8-4162-8636-E76696CC6F46}" dt="2024-10-21T08:44:16.815" v="56" actId="47"/>
        <pc:sldMkLst>
          <pc:docMk/>
          <pc:sldMk cId="4083546591" sldId="288"/>
        </pc:sldMkLst>
      </pc:sldChg>
      <pc:sldChg chg="addSp delSp modSp add mod">
        <pc:chgData name="sarita dubey" userId="cecb3e12fbbe33ed" providerId="LiveId" clId="{36C08506-74A8-4162-8636-E76696CC6F46}" dt="2024-10-21T08:37:07.923" v="10" actId="255"/>
        <pc:sldMkLst>
          <pc:docMk/>
          <pc:sldMk cId="2679735884" sldId="290"/>
        </pc:sldMkLst>
        <pc:spChg chg="add del mod">
          <ac:chgData name="sarita dubey" userId="cecb3e12fbbe33ed" providerId="LiveId" clId="{36C08506-74A8-4162-8636-E76696CC6F46}" dt="2024-10-21T08:36:44.813" v="7" actId="478"/>
          <ac:spMkLst>
            <pc:docMk/>
            <pc:sldMk cId="2679735884" sldId="290"/>
            <ac:spMk id="3" creationId="{D815A78B-D220-DC2B-A40A-4338D7977BB1}"/>
          </ac:spMkLst>
        </pc:spChg>
        <pc:spChg chg="del">
          <ac:chgData name="sarita dubey" userId="cecb3e12fbbe33ed" providerId="LiveId" clId="{36C08506-74A8-4162-8636-E76696CC6F46}" dt="2024-10-21T08:36:33.398" v="6" actId="478"/>
          <ac:spMkLst>
            <pc:docMk/>
            <pc:sldMk cId="2679735884" sldId="290"/>
            <ac:spMk id="4" creationId="{88467C95-DF23-40B9-B265-2E6F3DE29030}"/>
          </ac:spMkLst>
        </pc:spChg>
        <pc:spChg chg="mod">
          <ac:chgData name="sarita dubey" userId="cecb3e12fbbe33ed" providerId="LiveId" clId="{36C08506-74A8-4162-8636-E76696CC6F46}" dt="2024-10-21T08:37:07.923" v="10" actId="255"/>
          <ac:spMkLst>
            <pc:docMk/>
            <pc:sldMk cId="2679735884" sldId="290"/>
            <ac:spMk id="18" creationId="{27A48A35-E5E4-4A5F-9F91-BAEA4F5DF21D}"/>
          </ac:spMkLst>
        </pc:spChg>
      </pc:sldChg>
      <pc:sldChg chg="modSp add mod">
        <pc:chgData name="sarita dubey" userId="cecb3e12fbbe33ed" providerId="LiveId" clId="{36C08506-74A8-4162-8636-E76696CC6F46}" dt="2024-10-21T08:38:23.419" v="19" actId="14100"/>
        <pc:sldMkLst>
          <pc:docMk/>
          <pc:sldMk cId="3646857146" sldId="291"/>
        </pc:sldMkLst>
        <pc:spChg chg="mod">
          <ac:chgData name="sarita dubey" userId="cecb3e12fbbe33ed" providerId="LiveId" clId="{36C08506-74A8-4162-8636-E76696CC6F46}" dt="2024-10-21T08:38:23.419" v="19" actId="14100"/>
          <ac:spMkLst>
            <pc:docMk/>
            <pc:sldMk cId="3646857146" sldId="291"/>
            <ac:spMk id="18" creationId="{27A48A35-E5E4-4A5F-9F91-BAEA4F5DF21D}"/>
          </ac:spMkLst>
        </pc:spChg>
      </pc:sldChg>
      <pc:sldChg chg="modSp add mod">
        <pc:chgData name="sarita dubey" userId="cecb3e12fbbe33ed" providerId="LiveId" clId="{36C08506-74A8-4162-8636-E76696CC6F46}" dt="2024-10-21T08:40:47.214" v="36" actId="207"/>
        <pc:sldMkLst>
          <pc:docMk/>
          <pc:sldMk cId="4223053242" sldId="292"/>
        </pc:sldMkLst>
        <pc:spChg chg="mod">
          <ac:chgData name="sarita dubey" userId="cecb3e12fbbe33ed" providerId="LiveId" clId="{36C08506-74A8-4162-8636-E76696CC6F46}" dt="2024-10-21T08:40:47.214" v="36" actId="207"/>
          <ac:spMkLst>
            <pc:docMk/>
            <pc:sldMk cId="4223053242" sldId="292"/>
            <ac:spMk id="18" creationId="{27A48A35-E5E4-4A5F-9F91-BAEA4F5DF21D}"/>
          </ac:spMkLst>
        </pc:spChg>
      </pc:sldChg>
      <pc:sldChg chg="modSp add mod">
        <pc:chgData name="sarita dubey" userId="cecb3e12fbbe33ed" providerId="LiveId" clId="{36C08506-74A8-4162-8636-E76696CC6F46}" dt="2024-10-21T08:40:40.612" v="34" actId="115"/>
        <pc:sldMkLst>
          <pc:docMk/>
          <pc:sldMk cId="3719640236" sldId="293"/>
        </pc:sldMkLst>
        <pc:spChg chg="mod">
          <ac:chgData name="sarita dubey" userId="cecb3e12fbbe33ed" providerId="LiveId" clId="{36C08506-74A8-4162-8636-E76696CC6F46}" dt="2024-10-21T08:40:40.612" v="34" actId="115"/>
          <ac:spMkLst>
            <pc:docMk/>
            <pc:sldMk cId="3719640236" sldId="293"/>
            <ac:spMk id="18" creationId="{27A48A35-E5E4-4A5F-9F91-BAEA4F5DF21D}"/>
          </ac:spMkLst>
        </pc:spChg>
      </pc:sldChg>
      <pc:sldChg chg="modSp add mod">
        <pc:chgData name="sarita dubey" userId="cecb3e12fbbe33ed" providerId="LiveId" clId="{36C08506-74A8-4162-8636-E76696CC6F46}" dt="2024-10-21T08:42:23.891" v="44" actId="255"/>
        <pc:sldMkLst>
          <pc:docMk/>
          <pc:sldMk cId="1479454244" sldId="294"/>
        </pc:sldMkLst>
        <pc:spChg chg="mod">
          <ac:chgData name="sarita dubey" userId="cecb3e12fbbe33ed" providerId="LiveId" clId="{36C08506-74A8-4162-8636-E76696CC6F46}" dt="2024-10-21T08:42:23.891" v="44" actId="255"/>
          <ac:spMkLst>
            <pc:docMk/>
            <pc:sldMk cId="1479454244" sldId="294"/>
            <ac:spMk id="18" creationId="{27A48A35-E5E4-4A5F-9F91-BAEA4F5DF21D}"/>
          </ac:spMkLst>
        </pc:spChg>
      </pc:sldChg>
      <pc:sldChg chg="modSp add mod">
        <pc:chgData name="sarita dubey" userId="cecb3e12fbbe33ed" providerId="LiveId" clId="{36C08506-74A8-4162-8636-E76696CC6F46}" dt="2024-10-21T08:43:06.830" v="50" actId="255"/>
        <pc:sldMkLst>
          <pc:docMk/>
          <pc:sldMk cId="1389615457" sldId="295"/>
        </pc:sldMkLst>
        <pc:spChg chg="mod">
          <ac:chgData name="sarita dubey" userId="cecb3e12fbbe33ed" providerId="LiveId" clId="{36C08506-74A8-4162-8636-E76696CC6F46}" dt="2024-10-21T08:43:06.830" v="50" actId="255"/>
          <ac:spMkLst>
            <pc:docMk/>
            <pc:sldMk cId="1389615457" sldId="295"/>
            <ac:spMk id="18" creationId="{27A48A35-E5E4-4A5F-9F91-BAEA4F5DF21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6E6020-4209-49A3-9DC4-18264096E79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7797462-F1DD-4E64-BC14-F17A0F34B5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32FC57-E1F8-4F59-A87C-2833007EAF57}" type="datetimeFigureOut">
              <a:rPr lang="en-US" smtClean="0"/>
              <a:t>10/21/2024</a:t>
            </a:fld>
            <a:endParaRPr lang="en-US"/>
          </a:p>
        </p:txBody>
      </p:sp>
      <p:sp>
        <p:nvSpPr>
          <p:cNvPr id="4" name="Footer Placeholder 3">
            <a:extLst>
              <a:ext uri="{FF2B5EF4-FFF2-40B4-BE49-F238E27FC236}">
                <a16:creationId xmlns:a16="http://schemas.microsoft.com/office/drawing/2014/main" id="{8075F0E3-AC70-4B5A-BCEB-9E3C021C86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48F68B5-925F-4468-95B3-EA77C29C342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8A06BE-7519-4B21-9E1D-AE6D6E69C38F}" type="slidenum">
              <a:rPr lang="en-US" smtClean="0"/>
              <a:t>‹#›</a:t>
            </a:fld>
            <a:endParaRPr lang="en-US"/>
          </a:p>
        </p:txBody>
      </p:sp>
    </p:spTree>
    <p:extLst>
      <p:ext uri="{BB962C8B-B14F-4D97-AF65-F5344CB8AC3E}">
        <p14:creationId xmlns:p14="http://schemas.microsoft.com/office/powerpoint/2010/main" val="2157383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8ACAC0-59EA-4916-9995-398D6BEB88C3}" type="datetimeFigureOut">
              <a:rPr lang="en-US" smtClean="0"/>
              <a:t>10/21/2024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9B2C62-FE30-453D-946B-754E9E42C845}" type="slidenum">
              <a:rPr lang="en-US" smtClean="0"/>
              <a:t>‹#›</a:t>
            </a:fld>
            <a:endParaRPr lang="en-US"/>
          </a:p>
        </p:txBody>
      </p:sp>
    </p:spTree>
    <p:extLst>
      <p:ext uri="{BB962C8B-B14F-4D97-AF65-F5344CB8AC3E}">
        <p14:creationId xmlns:p14="http://schemas.microsoft.com/office/powerpoint/2010/main" val="2922326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1</a:t>
            </a:fld>
            <a:endParaRPr lang="en-US"/>
          </a:p>
        </p:txBody>
      </p:sp>
    </p:spTree>
    <p:extLst>
      <p:ext uri="{BB962C8B-B14F-4D97-AF65-F5344CB8AC3E}">
        <p14:creationId xmlns:p14="http://schemas.microsoft.com/office/powerpoint/2010/main" val="1777375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2</a:t>
            </a:fld>
            <a:endParaRPr lang="en-US"/>
          </a:p>
        </p:txBody>
      </p:sp>
    </p:spTree>
    <p:extLst>
      <p:ext uri="{BB962C8B-B14F-4D97-AF65-F5344CB8AC3E}">
        <p14:creationId xmlns:p14="http://schemas.microsoft.com/office/powerpoint/2010/main" val="595441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3</a:t>
            </a:fld>
            <a:endParaRPr lang="en-US"/>
          </a:p>
        </p:txBody>
      </p:sp>
    </p:spTree>
    <p:extLst>
      <p:ext uri="{BB962C8B-B14F-4D97-AF65-F5344CB8AC3E}">
        <p14:creationId xmlns:p14="http://schemas.microsoft.com/office/powerpoint/2010/main" val="1171703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4</a:t>
            </a:fld>
            <a:endParaRPr lang="en-US"/>
          </a:p>
        </p:txBody>
      </p:sp>
    </p:spTree>
    <p:extLst>
      <p:ext uri="{BB962C8B-B14F-4D97-AF65-F5344CB8AC3E}">
        <p14:creationId xmlns:p14="http://schemas.microsoft.com/office/powerpoint/2010/main" val="1116198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5</a:t>
            </a:fld>
            <a:endParaRPr lang="en-US"/>
          </a:p>
        </p:txBody>
      </p:sp>
    </p:spTree>
    <p:extLst>
      <p:ext uri="{BB962C8B-B14F-4D97-AF65-F5344CB8AC3E}">
        <p14:creationId xmlns:p14="http://schemas.microsoft.com/office/powerpoint/2010/main" val="2626950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6</a:t>
            </a:fld>
            <a:endParaRPr lang="en-US"/>
          </a:p>
        </p:txBody>
      </p:sp>
    </p:spTree>
    <p:extLst>
      <p:ext uri="{BB962C8B-B14F-4D97-AF65-F5344CB8AC3E}">
        <p14:creationId xmlns:p14="http://schemas.microsoft.com/office/powerpoint/2010/main" val="234117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7</a:t>
            </a:fld>
            <a:endParaRPr lang="en-US"/>
          </a:p>
        </p:txBody>
      </p:sp>
    </p:spTree>
    <p:extLst>
      <p:ext uri="{BB962C8B-B14F-4D97-AF65-F5344CB8AC3E}">
        <p14:creationId xmlns:p14="http://schemas.microsoft.com/office/powerpoint/2010/main" val="134220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8</a:t>
            </a:fld>
            <a:endParaRPr lang="en-US"/>
          </a:p>
        </p:txBody>
      </p:sp>
    </p:spTree>
    <p:extLst>
      <p:ext uri="{BB962C8B-B14F-4D97-AF65-F5344CB8AC3E}">
        <p14:creationId xmlns:p14="http://schemas.microsoft.com/office/powerpoint/2010/main" val="926328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accent2"/>
        </a:solidFill>
        <a:effectLst/>
      </p:bgPr>
    </p:bg>
    <p:spTree>
      <p:nvGrpSpPr>
        <p:cNvPr id="1" name=""/>
        <p:cNvGrpSpPr/>
        <p:nvPr/>
      </p:nvGrpSpPr>
      <p:grpSpPr>
        <a:xfrm>
          <a:off x="0" y="0"/>
          <a:ext cx="0" cy="0"/>
          <a:chOff x="0" y="0"/>
          <a:chExt cx="0" cy="0"/>
        </a:xfrm>
      </p:grpSpPr>
      <p:sp>
        <p:nvSpPr>
          <p:cNvPr id="12" name="Text Placeholder 21">
            <a:extLst>
              <a:ext uri="{FF2B5EF4-FFF2-40B4-BE49-F238E27FC236}">
                <a16:creationId xmlns:a16="http://schemas.microsoft.com/office/drawing/2014/main" id="{F2964EA8-200F-47C5-90C2-1DBA3D6D7CDB}"/>
              </a:ext>
            </a:extLst>
          </p:cNvPr>
          <p:cNvSpPr>
            <a:spLocks noGrp="1"/>
          </p:cNvSpPr>
          <p:nvPr>
            <p:ph type="body" sz="quarter" idx="12"/>
          </p:nvPr>
        </p:nvSpPr>
        <p:spPr>
          <a:xfrm>
            <a:off x="1028700" y="5078187"/>
            <a:ext cx="3222058" cy="964620"/>
          </a:xfrm>
        </p:spPr>
        <p:txBody>
          <a:bodyPr>
            <a:noAutofit/>
          </a:bodyPr>
          <a:lstStyle>
            <a:lvl1pPr marL="0" indent="0">
              <a:buNone/>
              <a:defRPr sz="1400">
                <a:solidFill>
                  <a:schemeClr val="accent2">
                    <a:lumMod val="50000"/>
                  </a:schemeClr>
                </a:solidFill>
              </a:defRPr>
            </a:lvl1pPr>
            <a:lvl2pPr marL="457200" indent="0">
              <a:buNone/>
              <a:defRPr sz="1400">
                <a:solidFill>
                  <a:schemeClr val="bg2">
                    <a:lumMod val="50000"/>
                  </a:schemeClr>
                </a:solidFill>
              </a:defRPr>
            </a:lvl2pPr>
            <a:lvl3pPr marL="914400" indent="0">
              <a:buNone/>
              <a:defRPr sz="1400">
                <a:solidFill>
                  <a:schemeClr val="bg2">
                    <a:lumMod val="50000"/>
                  </a:schemeClr>
                </a:solidFill>
              </a:defRPr>
            </a:lvl3pPr>
            <a:lvl4pPr marL="1371600" indent="0">
              <a:buNone/>
              <a:defRPr sz="1400">
                <a:solidFill>
                  <a:schemeClr val="bg2">
                    <a:lumMod val="50000"/>
                  </a:schemeClr>
                </a:solidFill>
              </a:defRPr>
            </a:lvl4pPr>
            <a:lvl5pPr marL="1828800" indent="0">
              <a:buNone/>
              <a:defRPr sz="1400">
                <a:solidFill>
                  <a:schemeClr val="bg2">
                    <a:lumMod val="50000"/>
                  </a:schemeClr>
                </a:solidFill>
              </a:defRPr>
            </a:lvl5pPr>
          </a:lstStyle>
          <a:p>
            <a:pPr lvl="0"/>
            <a:r>
              <a:rPr lang="en-US"/>
              <a:t>Click to edit Master text styles</a:t>
            </a:r>
          </a:p>
        </p:txBody>
      </p:sp>
      <p:sp>
        <p:nvSpPr>
          <p:cNvPr id="13" name="Picture Placeholder 19">
            <a:extLst>
              <a:ext uri="{FF2B5EF4-FFF2-40B4-BE49-F238E27FC236}">
                <a16:creationId xmlns:a16="http://schemas.microsoft.com/office/drawing/2014/main" id="{7878E298-5074-4E51-993E-34931A897F12}"/>
              </a:ext>
            </a:extLst>
          </p:cNvPr>
          <p:cNvSpPr>
            <a:spLocks noGrp="1"/>
          </p:cNvSpPr>
          <p:nvPr>
            <p:ph type="pic" sz="quarter" idx="11"/>
          </p:nvPr>
        </p:nvSpPr>
        <p:spPr>
          <a:xfrm>
            <a:off x="6221413" y="0"/>
            <a:ext cx="4941887" cy="5726113"/>
          </a:xfrm>
        </p:spPr>
        <p:txBody>
          <a:bodyPr/>
          <a:lstStyle/>
          <a:p>
            <a:r>
              <a:rPr lang="en-US"/>
              <a:t>Click icon to add picture</a:t>
            </a:r>
            <a:endParaRPr lang="en-US" dirty="0"/>
          </a:p>
        </p:txBody>
      </p:sp>
      <p:cxnSp>
        <p:nvCxnSpPr>
          <p:cNvPr id="15" name="Straight Connector 14">
            <a:extLst>
              <a:ext uri="{FF2B5EF4-FFF2-40B4-BE49-F238E27FC236}">
                <a16:creationId xmlns:a16="http://schemas.microsoft.com/office/drawing/2014/main" id="{42D26D0E-18C6-4DB1-B3A5-75E29BD65B17}"/>
              </a:ext>
            </a:extLst>
          </p:cNvPr>
          <p:cNvCxnSpPr>
            <a:cxnSpLocks/>
          </p:cNvCxnSpPr>
          <p:nvPr userDrawn="1"/>
        </p:nvCxnSpPr>
        <p:spPr>
          <a:xfrm>
            <a:off x="1028700" y="457211"/>
            <a:ext cx="1142999" cy="0"/>
          </a:xfrm>
          <a:prstGeom prst="line">
            <a:avLst/>
          </a:prstGeom>
          <a:noFill/>
          <a:ln w="15875" cap="flat" cmpd="sng" algn="ctr">
            <a:solidFill>
              <a:schemeClr val="accent2">
                <a:lumMod val="50000"/>
              </a:schemeClr>
            </a:solidFill>
            <a:prstDash val="solid"/>
            <a:miter lim="800000"/>
          </a:ln>
          <a:effectLst/>
        </p:spPr>
      </p:cxnSp>
      <p:sp>
        <p:nvSpPr>
          <p:cNvPr id="2" name="Title 1">
            <a:extLst>
              <a:ext uri="{FF2B5EF4-FFF2-40B4-BE49-F238E27FC236}">
                <a16:creationId xmlns:a16="http://schemas.microsoft.com/office/drawing/2014/main" id="{3989B90B-5C3C-4760-9360-5AE10BF87B9D}"/>
              </a:ext>
            </a:extLst>
          </p:cNvPr>
          <p:cNvSpPr>
            <a:spLocks noGrp="1"/>
          </p:cNvSpPr>
          <p:nvPr>
            <p:ph type="title"/>
          </p:nvPr>
        </p:nvSpPr>
        <p:spPr>
          <a:xfrm>
            <a:off x="914513" y="876299"/>
            <a:ext cx="5181486" cy="2242441"/>
          </a:xfrm>
        </p:spPr>
        <p:txBody>
          <a:bodyPr vert="horz" lIns="91440" tIns="45720" rIns="91440" bIns="45720" rtlCol="0" anchor="t">
            <a:normAutofit/>
          </a:bodyPr>
          <a:lstStyle>
            <a:lvl1pPr>
              <a:lnSpc>
                <a:spcPct val="90000"/>
              </a:lnSpc>
              <a:defRPr lang="en-US" sz="7200">
                <a:solidFill>
                  <a:schemeClr val="accent2">
                    <a:lumMod val="50000"/>
                  </a:schemeClr>
                </a:solidFill>
                <a:ea typeface="+mn-ea"/>
                <a:cs typeface="+mn-cs"/>
              </a:defRPr>
            </a:lvl1pPr>
          </a:lstStyle>
          <a:p>
            <a:pPr marL="0" lvl="0" indent="0">
              <a:lnSpc>
                <a:spcPts val="6500"/>
              </a:lnSpc>
              <a:spcBef>
                <a:spcPts val="1000"/>
              </a:spcBef>
              <a:buFont typeface="Arial" panose="020B0604020202020204" pitchFamily="34" charset="0"/>
            </a:pPr>
            <a:r>
              <a:rPr lang="en-US"/>
              <a:t>Click to edit Master title style</a:t>
            </a:r>
            <a:endParaRPr lang="en-US" dirty="0"/>
          </a:p>
        </p:txBody>
      </p:sp>
    </p:spTree>
    <p:extLst>
      <p:ext uri="{BB962C8B-B14F-4D97-AF65-F5344CB8AC3E}">
        <p14:creationId xmlns:p14="http://schemas.microsoft.com/office/powerpoint/2010/main" val="29164985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3 Column">
    <p:bg>
      <p:bgPr>
        <a:solidFill>
          <a:schemeClr val="accent1"/>
        </a:solidFill>
        <a:effectLst/>
      </p:bgPr>
    </p:bg>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0337C3D7-7DDB-42A8-901A-EC153DD27458}"/>
              </a:ext>
            </a:extLst>
          </p:cNvPr>
          <p:cNvSpPr>
            <a:spLocks noGrp="1"/>
          </p:cNvSpPr>
          <p:nvPr>
            <p:ph type="pic" sz="quarter" idx="10"/>
          </p:nvPr>
        </p:nvSpPr>
        <p:spPr>
          <a:xfrm>
            <a:off x="6210300" y="0"/>
            <a:ext cx="4953000" cy="3302000"/>
          </a:xfrm>
        </p:spPr>
        <p:txBody>
          <a:bodyPr/>
          <a:lstStyle/>
          <a:p>
            <a:r>
              <a:rPr lang="en-US"/>
              <a:t>Click icon to add picture</a:t>
            </a:r>
          </a:p>
        </p:txBody>
      </p:sp>
      <p:sp>
        <p:nvSpPr>
          <p:cNvPr id="10" name="Content Placeholder 2">
            <a:extLst>
              <a:ext uri="{FF2B5EF4-FFF2-40B4-BE49-F238E27FC236}">
                <a16:creationId xmlns:a16="http://schemas.microsoft.com/office/drawing/2014/main" id="{27B95226-A076-4D55-B408-1389A2F8C7A0}"/>
              </a:ext>
            </a:extLst>
          </p:cNvPr>
          <p:cNvSpPr>
            <a:spLocks noGrp="1"/>
          </p:cNvSpPr>
          <p:nvPr>
            <p:ph idx="4294967295" hasCustomPrompt="1"/>
          </p:nvPr>
        </p:nvSpPr>
        <p:spPr>
          <a:xfrm>
            <a:off x="1028700" y="3556002"/>
            <a:ext cx="3108960" cy="2286000"/>
          </a:xfrm>
        </p:spPr>
        <p:txBody>
          <a:bodyPr>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US" sz="1400" dirty="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endParaRPr lang="en-US"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14" name="Content Placeholder 2">
            <a:extLst>
              <a:ext uri="{FF2B5EF4-FFF2-40B4-BE49-F238E27FC236}">
                <a16:creationId xmlns:a16="http://schemas.microsoft.com/office/drawing/2014/main" id="{86673F10-179D-4539-AA33-AE34EC0457EF}"/>
              </a:ext>
            </a:extLst>
          </p:cNvPr>
          <p:cNvSpPr>
            <a:spLocks noGrp="1"/>
          </p:cNvSpPr>
          <p:nvPr>
            <p:ph idx="4294967295" hasCustomPrompt="1"/>
          </p:nvPr>
        </p:nvSpPr>
        <p:spPr>
          <a:xfrm>
            <a:off x="4541520" y="3556001"/>
            <a:ext cx="3108960" cy="2285999"/>
          </a:xfrm>
        </p:spPr>
        <p:txBody>
          <a:bodyPr>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US" sz="1400" dirty="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endParaRPr lang="en-US"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19" name="Content Placeholder 2">
            <a:extLst>
              <a:ext uri="{FF2B5EF4-FFF2-40B4-BE49-F238E27FC236}">
                <a16:creationId xmlns:a16="http://schemas.microsoft.com/office/drawing/2014/main" id="{EB6CFC30-1A59-4D28-9E30-0FF7D632C6A2}"/>
              </a:ext>
            </a:extLst>
          </p:cNvPr>
          <p:cNvSpPr>
            <a:spLocks noGrp="1"/>
          </p:cNvSpPr>
          <p:nvPr>
            <p:ph idx="4294967295" hasCustomPrompt="1"/>
          </p:nvPr>
        </p:nvSpPr>
        <p:spPr>
          <a:xfrm>
            <a:off x="8054340" y="3556001"/>
            <a:ext cx="3108960" cy="2285999"/>
          </a:xfrm>
        </p:spPr>
        <p:txBody>
          <a:bodyPr>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US" sz="1400" dirty="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endParaRPr lang="en-US"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24" name="Date Placeholder 3">
            <a:extLst>
              <a:ext uri="{FF2B5EF4-FFF2-40B4-BE49-F238E27FC236}">
                <a16:creationId xmlns:a16="http://schemas.microsoft.com/office/drawing/2014/main" id="{C4F3CC75-F9FA-4F77-9DD5-7E6C0F5C9829}"/>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199D1A0-04AB-4DD4-B9DB-BDEC5E64C94C}" type="datetime1">
              <a:rPr lang="en-US" smtClean="0"/>
              <a:t>10/21/2024</a:t>
            </a:fld>
            <a:endParaRPr lang="en-US" dirty="0"/>
          </a:p>
        </p:txBody>
      </p:sp>
      <p:sp>
        <p:nvSpPr>
          <p:cNvPr id="25" name="Slide Number Placeholder 5">
            <a:extLst>
              <a:ext uri="{FF2B5EF4-FFF2-40B4-BE49-F238E27FC236}">
                <a16:creationId xmlns:a16="http://schemas.microsoft.com/office/drawing/2014/main" id="{93B5B65C-5DE0-4F81-8115-758CDB591FA7}"/>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11" name="Title 1">
            <a:extLst>
              <a:ext uri="{FF2B5EF4-FFF2-40B4-BE49-F238E27FC236}">
                <a16:creationId xmlns:a16="http://schemas.microsoft.com/office/drawing/2014/main" id="{EF4A2ACE-2D85-4F78-818F-BBA6F6F0CC53}"/>
              </a:ext>
            </a:extLst>
          </p:cNvPr>
          <p:cNvSpPr>
            <a:spLocks noGrp="1"/>
          </p:cNvSpPr>
          <p:nvPr>
            <p:ph type="title" hasCustomPrompt="1"/>
          </p:nvPr>
        </p:nvSpPr>
        <p:spPr>
          <a:xfrm>
            <a:off x="895530" y="539225"/>
            <a:ext cx="3924300" cy="2434386"/>
          </a:xfrm>
        </p:spPr>
        <p:txBody>
          <a:bodyPr vert="horz" lIns="91440" tIns="45720" rIns="91440" bIns="45720" rtlCol="0" anchor="ctr">
            <a:normAutofit/>
          </a:bodyPr>
          <a:lstStyle>
            <a:lvl1pPr>
              <a:defRPr lang="en-US" sz="7200" dirty="0">
                <a:solidFill>
                  <a:schemeClr val="accent2">
                    <a:lumMod val="50000"/>
                  </a:schemeClr>
                </a:solidFill>
                <a:latin typeface="+mn-lt"/>
                <a:ea typeface="+mn-ea"/>
                <a:cs typeface="+mn-cs"/>
              </a:defRPr>
            </a:lvl1pPr>
          </a:lstStyle>
          <a:p>
            <a:pPr marL="0" lvl="0" indent="0">
              <a:spcBef>
                <a:spcPts val="1000"/>
              </a:spcBef>
              <a:buFont typeface="Arial" panose="020B0604020202020204" pitchFamily="34" charset="0"/>
            </a:pPr>
            <a:r>
              <a:rPr lang="en-US" dirty="0"/>
              <a:t>Click to add title</a:t>
            </a:r>
          </a:p>
        </p:txBody>
      </p:sp>
      <p:cxnSp>
        <p:nvCxnSpPr>
          <p:cNvPr id="3" name="Straight Connector 2">
            <a:extLst>
              <a:ext uri="{FF2B5EF4-FFF2-40B4-BE49-F238E27FC236}">
                <a16:creationId xmlns:a16="http://schemas.microsoft.com/office/drawing/2014/main" id="{E4DCD8D3-DF79-446E-9961-5797EE888B4C}"/>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20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ummary">
    <p:bg>
      <p:bgPr>
        <a:solidFill>
          <a:schemeClr val="accent2"/>
        </a:solidFill>
        <a:effectLst/>
      </p:bgPr>
    </p:bg>
    <p:spTree>
      <p:nvGrpSpPr>
        <p:cNvPr id="1" name=""/>
        <p:cNvGrpSpPr/>
        <p:nvPr/>
      </p:nvGrpSpPr>
      <p:grpSpPr>
        <a:xfrm>
          <a:off x="0" y="0"/>
          <a:ext cx="0" cy="0"/>
          <a:chOff x="0" y="0"/>
          <a:chExt cx="0" cy="0"/>
        </a:xfrm>
      </p:grpSpPr>
      <p:sp>
        <p:nvSpPr>
          <p:cNvPr id="15" name="Date Placeholder 3">
            <a:extLst>
              <a:ext uri="{FF2B5EF4-FFF2-40B4-BE49-F238E27FC236}">
                <a16:creationId xmlns:a16="http://schemas.microsoft.com/office/drawing/2014/main" id="{FCB4EDDC-C544-421C-905C-A4D40D98A51D}"/>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F53EA80-260A-4EE9-83BB-E6DD04DEA906}" type="datetime1">
              <a:rPr lang="en-US" smtClean="0"/>
              <a:t>10/21/2024</a:t>
            </a:fld>
            <a:endParaRPr lang="en-US" dirty="0"/>
          </a:p>
        </p:txBody>
      </p:sp>
      <p:sp>
        <p:nvSpPr>
          <p:cNvPr id="16" name="Slide Number Placeholder 5">
            <a:extLst>
              <a:ext uri="{FF2B5EF4-FFF2-40B4-BE49-F238E27FC236}">
                <a16:creationId xmlns:a16="http://schemas.microsoft.com/office/drawing/2014/main" id="{D9CBFDBF-2D2B-469A-9B2F-72F90474FB6D}"/>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E1BA55D6-2810-4163-9D43-FEDA674E2D4C}"/>
              </a:ext>
            </a:extLst>
          </p:cNvPr>
          <p:cNvSpPr>
            <a:spLocks noGrp="1"/>
          </p:cNvSpPr>
          <p:nvPr>
            <p:ph type="title" hasCustomPrompt="1"/>
          </p:nvPr>
        </p:nvSpPr>
        <p:spPr>
          <a:xfrm>
            <a:off x="896829" y="573503"/>
            <a:ext cx="10156826" cy="1369591"/>
          </a:xfrm>
        </p:spPr>
        <p:txBody>
          <a:bodyPr vert="horz" lIns="91440" tIns="45720" rIns="91440" bIns="45720" rtlCol="0" anchor="ctr">
            <a:noAutofit/>
          </a:bodyPr>
          <a:lstStyle>
            <a:lvl1pPr>
              <a:defRPr lang="en-US" sz="7200">
                <a:solidFill>
                  <a:schemeClr val="accent2">
                    <a:lumMod val="50000"/>
                  </a:schemeClr>
                </a:solidFill>
                <a:latin typeface="+mn-lt"/>
                <a:ea typeface="+mn-ea"/>
                <a:cs typeface="+mn-cs"/>
              </a:defRPr>
            </a:lvl1pPr>
          </a:lstStyle>
          <a:p>
            <a:pPr lvl="0"/>
            <a:r>
              <a:rPr lang="en-US" dirty="0"/>
              <a:t>Click to add title</a:t>
            </a:r>
          </a:p>
        </p:txBody>
      </p:sp>
      <p:cxnSp>
        <p:nvCxnSpPr>
          <p:cNvPr id="3" name="Straight Connector 2">
            <a:extLst>
              <a:ext uri="{FF2B5EF4-FFF2-40B4-BE49-F238E27FC236}">
                <a16:creationId xmlns:a16="http://schemas.microsoft.com/office/drawing/2014/main" id="{C9E87E0B-D644-4037-B322-715C648BAD3B}"/>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6419592"/>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bg>
      <p:bgPr>
        <a:solidFill>
          <a:schemeClr val="bg2"/>
        </a:solidFill>
        <a:effectLst/>
      </p:bgPr>
    </p:bg>
    <p:spTree>
      <p:nvGrpSpPr>
        <p:cNvPr id="1" name=""/>
        <p:cNvGrpSpPr/>
        <p:nvPr/>
      </p:nvGrpSpPr>
      <p:grpSpPr>
        <a:xfrm>
          <a:off x="0" y="0"/>
          <a:ext cx="0" cy="0"/>
          <a:chOff x="0" y="0"/>
          <a:chExt cx="0" cy="0"/>
        </a:xfrm>
      </p:grpSpPr>
      <p:sp>
        <p:nvSpPr>
          <p:cNvPr id="9" name="Picture Placeholder 15">
            <a:extLst>
              <a:ext uri="{FF2B5EF4-FFF2-40B4-BE49-F238E27FC236}">
                <a16:creationId xmlns:a16="http://schemas.microsoft.com/office/drawing/2014/main" id="{940246AD-CE4F-4FD8-BCF6-5BA9ED62ACDA}"/>
              </a:ext>
            </a:extLst>
          </p:cNvPr>
          <p:cNvSpPr>
            <a:spLocks noGrp="1"/>
          </p:cNvSpPr>
          <p:nvPr>
            <p:ph type="pic" sz="quarter" idx="11"/>
          </p:nvPr>
        </p:nvSpPr>
        <p:spPr>
          <a:xfrm>
            <a:off x="6210300" y="3543302"/>
            <a:ext cx="4953000" cy="2849562"/>
          </a:xfrm>
        </p:spPr>
        <p:txBody>
          <a:bodyPr/>
          <a:lstStyle/>
          <a:p>
            <a:r>
              <a:rPr lang="en-US"/>
              <a:t>Click icon to add picture</a:t>
            </a:r>
            <a:endParaRPr lang="en-US" dirty="0"/>
          </a:p>
        </p:txBody>
      </p:sp>
      <p:sp>
        <p:nvSpPr>
          <p:cNvPr id="10" name="Picture Placeholder 13">
            <a:extLst>
              <a:ext uri="{FF2B5EF4-FFF2-40B4-BE49-F238E27FC236}">
                <a16:creationId xmlns:a16="http://schemas.microsoft.com/office/drawing/2014/main" id="{F8ECBB79-D5D3-4ECE-99F9-1B6834629E46}"/>
              </a:ext>
            </a:extLst>
          </p:cNvPr>
          <p:cNvSpPr>
            <a:spLocks noGrp="1"/>
          </p:cNvSpPr>
          <p:nvPr>
            <p:ph type="pic" sz="quarter" idx="10"/>
          </p:nvPr>
        </p:nvSpPr>
        <p:spPr>
          <a:xfrm>
            <a:off x="6210300" y="465138"/>
            <a:ext cx="4953000" cy="2849562"/>
          </a:xfrm>
        </p:spPr>
        <p:txBody>
          <a:bodyPr/>
          <a:lstStyle/>
          <a:p>
            <a:r>
              <a:rPr lang="en-US"/>
              <a:t>Click icon to add picture</a:t>
            </a:r>
            <a:endParaRPr lang="en-US" dirty="0"/>
          </a:p>
        </p:txBody>
      </p:sp>
      <p:sp>
        <p:nvSpPr>
          <p:cNvPr id="11" name="Text Placeholder 22">
            <a:extLst>
              <a:ext uri="{FF2B5EF4-FFF2-40B4-BE49-F238E27FC236}">
                <a16:creationId xmlns:a16="http://schemas.microsoft.com/office/drawing/2014/main" id="{C667C6DE-A3D4-4738-B7FC-43FB39FD7A28}"/>
              </a:ext>
            </a:extLst>
          </p:cNvPr>
          <p:cNvSpPr>
            <a:spLocks noGrp="1"/>
          </p:cNvSpPr>
          <p:nvPr>
            <p:ph type="body" sz="quarter" idx="15" hasCustomPrompt="1"/>
          </p:nvPr>
        </p:nvSpPr>
        <p:spPr>
          <a:xfrm>
            <a:off x="761917" y="517972"/>
            <a:ext cx="2956560" cy="1333500"/>
          </a:xfrm>
        </p:spPr>
        <p:txBody>
          <a:bodyPr>
            <a:noAutofit/>
          </a:bodyPr>
          <a:lstStyle>
            <a:lvl1pPr marL="0" indent="0">
              <a:lnSpc>
                <a:spcPct val="90000"/>
              </a:lnSpc>
              <a:buNone/>
              <a:defRPr sz="8800" b="1">
                <a:solidFill>
                  <a:schemeClr val="bg1"/>
                </a:solidFill>
              </a:defRPr>
            </a:lvl1pPr>
          </a:lstStyle>
          <a:p>
            <a:pPr lvl="0"/>
            <a:r>
              <a:rPr lang="en-US" dirty="0"/>
              <a:t>01</a:t>
            </a:r>
          </a:p>
        </p:txBody>
      </p:sp>
      <p:sp>
        <p:nvSpPr>
          <p:cNvPr id="12" name="Text Placeholder 18">
            <a:extLst>
              <a:ext uri="{FF2B5EF4-FFF2-40B4-BE49-F238E27FC236}">
                <a16:creationId xmlns:a16="http://schemas.microsoft.com/office/drawing/2014/main" id="{12C18C04-19C8-4ECC-83E8-6E65128CEF48}"/>
              </a:ext>
            </a:extLst>
          </p:cNvPr>
          <p:cNvSpPr>
            <a:spLocks noGrp="1"/>
          </p:cNvSpPr>
          <p:nvPr>
            <p:ph type="body" sz="quarter" idx="13"/>
          </p:nvPr>
        </p:nvSpPr>
        <p:spPr>
          <a:xfrm>
            <a:off x="1040130" y="2009776"/>
            <a:ext cx="3924300" cy="2849562"/>
          </a:xfrm>
        </p:spPr>
        <p:txBody>
          <a:bodyPr>
            <a:normAutofit/>
          </a:bodyPr>
          <a:lstStyle>
            <a:lvl1pPr marL="0" indent="0">
              <a:buNone/>
              <a:defRPr sz="1600">
                <a:solidFill>
                  <a:schemeClr val="tx2">
                    <a:lumMod val="50000"/>
                  </a:schemeClr>
                </a:solidFill>
              </a:defRPr>
            </a:lvl1pPr>
            <a:lvl2pPr marL="457200" indent="0">
              <a:buNone/>
              <a:defRPr sz="2000">
                <a:solidFill>
                  <a:schemeClr val="tx2">
                    <a:lumMod val="50000"/>
                  </a:schemeClr>
                </a:solidFill>
              </a:defRPr>
            </a:lvl2pPr>
            <a:lvl3pPr marL="914400" indent="0">
              <a:buNone/>
              <a:defRPr sz="1800">
                <a:solidFill>
                  <a:schemeClr val="tx2">
                    <a:lumMod val="50000"/>
                  </a:schemeClr>
                </a:solidFill>
              </a:defRPr>
            </a:lvl3pPr>
            <a:lvl4pPr marL="1371600" indent="0">
              <a:buNone/>
              <a:defRPr sz="1600">
                <a:solidFill>
                  <a:schemeClr val="tx2">
                    <a:lumMod val="50000"/>
                  </a:schemeClr>
                </a:solidFill>
              </a:defRPr>
            </a:lvl4pPr>
            <a:lvl5pPr marL="1828800" indent="0">
              <a:buNone/>
              <a:defRPr sz="1600">
                <a:solidFill>
                  <a:schemeClr val="tx2">
                    <a:lumMod val="50000"/>
                  </a:schemeClr>
                </a:solidFill>
              </a:defRPr>
            </a:lvl5pPr>
          </a:lstStyle>
          <a:p>
            <a:pPr lvl="0"/>
            <a:r>
              <a:rPr lang="en-US"/>
              <a:t>Click to edit Master text styles</a:t>
            </a:r>
          </a:p>
        </p:txBody>
      </p:sp>
      <p:sp>
        <p:nvSpPr>
          <p:cNvPr id="15" name="Text Placeholder 14">
            <a:extLst>
              <a:ext uri="{FF2B5EF4-FFF2-40B4-BE49-F238E27FC236}">
                <a16:creationId xmlns:a16="http://schemas.microsoft.com/office/drawing/2014/main" id="{4D14E5D8-EB42-4C87-B4AE-4746909A2D33}"/>
              </a:ext>
            </a:extLst>
          </p:cNvPr>
          <p:cNvSpPr>
            <a:spLocks noGrp="1"/>
          </p:cNvSpPr>
          <p:nvPr>
            <p:ph type="body" sz="quarter" idx="16"/>
          </p:nvPr>
        </p:nvSpPr>
        <p:spPr>
          <a:xfrm>
            <a:off x="1039813" y="5067300"/>
            <a:ext cx="3913187" cy="1319213"/>
          </a:xfrm>
        </p:spPr>
        <p:txBody>
          <a:bodyPr>
            <a:normAutofit/>
          </a:bodyPr>
          <a:lstStyle>
            <a:lvl1pPr>
              <a:defRPr lang="en-US" sz="1600" kern="1200" dirty="0" smtClean="0">
                <a:solidFill>
                  <a:schemeClr val="tx2">
                    <a:lumMod val="50000"/>
                  </a:schemeClr>
                </a:solidFill>
                <a:latin typeface="+mn-lt"/>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 styles</a:t>
            </a:r>
          </a:p>
        </p:txBody>
      </p:sp>
      <p:sp>
        <p:nvSpPr>
          <p:cNvPr id="20" name="Date Placeholder 3">
            <a:extLst>
              <a:ext uri="{FF2B5EF4-FFF2-40B4-BE49-F238E27FC236}">
                <a16:creationId xmlns:a16="http://schemas.microsoft.com/office/drawing/2014/main" id="{0649945F-7BBD-4042-AA34-709CE3402EEC}"/>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CD80274-DEF2-4F5D-8F74-69D0554CED55}" type="datetime1">
              <a:rPr lang="en-US" smtClean="0"/>
              <a:t>10/21/2024</a:t>
            </a:fld>
            <a:endParaRPr lang="en-US" dirty="0"/>
          </a:p>
        </p:txBody>
      </p:sp>
      <p:sp>
        <p:nvSpPr>
          <p:cNvPr id="21" name="Slide Number Placeholder 5">
            <a:extLst>
              <a:ext uri="{FF2B5EF4-FFF2-40B4-BE49-F238E27FC236}">
                <a16:creationId xmlns:a16="http://schemas.microsoft.com/office/drawing/2014/main" id="{51936C4A-DE5F-4BFE-AED0-47E48CD4605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14" name="Title 1">
            <a:extLst>
              <a:ext uri="{FF2B5EF4-FFF2-40B4-BE49-F238E27FC236}">
                <a16:creationId xmlns:a16="http://schemas.microsoft.com/office/drawing/2014/main" id="{F981B703-4F1F-41A6-AD71-3FFB2820FF1D}"/>
              </a:ext>
            </a:extLst>
          </p:cNvPr>
          <p:cNvSpPr>
            <a:spLocks noGrp="1"/>
          </p:cNvSpPr>
          <p:nvPr>
            <p:ph type="title" hasCustomPrompt="1"/>
          </p:nvPr>
        </p:nvSpPr>
        <p:spPr>
          <a:xfrm>
            <a:off x="1040130" y="465136"/>
            <a:ext cx="3935647" cy="1340615"/>
          </a:xfrm>
        </p:spPr>
        <p:txBody>
          <a:bodyPr vert="horz" lIns="91440" tIns="45720" rIns="91440" bIns="45720" rtlCol="0" anchor="ctr">
            <a:noAutofit/>
          </a:bodyPr>
          <a:lstStyle>
            <a:lvl1pPr>
              <a:defRPr lang="en-US" dirty="0">
                <a:solidFill>
                  <a:schemeClr val="tx2">
                    <a:lumMod val="50000"/>
                  </a:schemeClr>
                </a:solidFill>
                <a:latin typeface="+mn-lt"/>
                <a:ea typeface="+mn-ea"/>
                <a:cs typeface="+mn-cs"/>
              </a:defRPr>
            </a:lvl1pPr>
          </a:lstStyle>
          <a:p>
            <a:pPr marL="0" lvl="0" indent="0">
              <a:spcBef>
                <a:spcPts val="1000"/>
              </a:spcBef>
              <a:buFont typeface="Arial" panose="020B0604020202020204" pitchFamily="34" charset="0"/>
            </a:pPr>
            <a:r>
              <a:rPr lang="en-US" dirty="0"/>
              <a:t>Title</a:t>
            </a:r>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bg>
      <p:bgRef idx="1001">
        <a:schemeClr val="bg2"/>
      </p:bgRef>
    </p:bg>
    <p:spTree>
      <p:nvGrpSpPr>
        <p:cNvPr id="1" name=""/>
        <p:cNvGrpSpPr/>
        <p:nvPr/>
      </p:nvGrpSpPr>
      <p:grpSpPr>
        <a:xfrm>
          <a:off x="0" y="0"/>
          <a:ext cx="0" cy="0"/>
          <a:chOff x="0" y="0"/>
          <a:chExt cx="0" cy="0"/>
        </a:xfrm>
      </p:grpSpPr>
      <p:sp>
        <p:nvSpPr>
          <p:cNvPr id="28" name="Text Placeholder 27">
            <a:extLst>
              <a:ext uri="{FF2B5EF4-FFF2-40B4-BE49-F238E27FC236}">
                <a16:creationId xmlns:a16="http://schemas.microsoft.com/office/drawing/2014/main" id="{661D25CF-5413-4949-A54A-8716608406B5}"/>
              </a:ext>
            </a:extLst>
          </p:cNvPr>
          <p:cNvSpPr>
            <a:spLocks noGrp="1"/>
          </p:cNvSpPr>
          <p:nvPr>
            <p:ph type="body" sz="quarter" idx="11"/>
          </p:nvPr>
        </p:nvSpPr>
        <p:spPr>
          <a:xfrm>
            <a:off x="7258050" y="2000250"/>
            <a:ext cx="4667250" cy="3398837"/>
          </a:xfrm>
        </p:spPr>
        <p:txBody>
          <a:bodyPr>
            <a:normAutofit/>
          </a:bodyPr>
          <a:lstStyle>
            <a:lvl1pPr marL="0" indent="0">
              <a:lnSpc>
                <a:spcPct val="150000"/>
              </a:lnSpc>
              <a:buNone/>
              <a:defRPr sz="2000">
                <a:solidFill>
                  <a:schemeClr val="accent2">
                    <a:lumMod val="50000"/>
                  </a:schemeClr>
                </a:solidFill>
              </a:defRPr>
            </a:lvl1pPr>
          </a:lstStyle>
          <a:p>
            <a:pPr lvl="0"/>
            <a:r>
              <a:rPr lang="en-US"/>
              <a:t>Click to edit Master text styles</a:t>
            </a:r>
          </a:p>
        </p:txBody>
      </p:sp>
      <p:sp>
        <p:nvSpPr>
          <p:cNvPr id="35" name="Date Placeholder 3">
            <a:extLst>
              <a:ext uri="{FF2B5EF4-FFF2-40B4-BE49-F238E27FC236}">
                <a16:creationId xmlns:a16="http://schemas.microsoft.com/office/drawing/2014/main" id="{224E3A4F-8479-4D38-A6D4-85F0883F379F}"/>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09D4DA8-2D4A-4F06-BECA-044AF4113FB4}" type="datetime1">
              <a:rPr lang="en-US" smtClean="0"/>
              <a:t>10/21/2024</a:t>
            </a:fld>
            <a:endParaRPr lang="en-US" dirty="0"/>
          </a:p>
        </p:txBody>
      </p:sp>
      <p:sp>
        <p:nvSpPr>
          <p:cNvPr id="36" name="Slide Number Placeholder 5">
            <a:extLst>
              <a:ext uri="{FF2B5EF4-FFF2-40B4-BE49-F238E27FC236}">
                <a16:creationId xmlns:a16="http://schemas.microsoft.com/office/drawing/2014/main" id="{D5A5341A-4863-40E8-8B9A-FB4E719257AE}"/>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6AD2FED0-CD95-48B0-B54A-1F64F952C6C0}"/>
              </a:ext>
            </a:extLst>
          </p:cNvPr>
          <p:cNvSpPr>
            <a:spLocks noGrp="1"/>
          </p:cNvSpPr>
          <p:nvPr>
            <p:ph type="title"/>
          </p:nvPr>
        </p:nvSpPr>
        <p:spPr>
          <a:xfrm>
            <a:off x="914513" y="876299"/>
            <a:ext cx="5181486" cy="2242441"/>
          </a:xfrm>
        </p:spPr>
        <p:txBody>
          <a:bodyPr vert="horz" lIns="91440" tIns="45720" rIns="91440" bIns="45720" rtlCol="0" anchor="t">
            <a:normAutofit/>
          </a:bodyPr>
          <a:lstStyle>
            <a:lvl1pPr>
              <a:defRPr lang="en-US" sz="7200">
                <a:solidFill>
                  <a:schemeClr val="accent2">
                    <a:lumMod val="50000"/>
                  </a:schemeClr>
                </a:solidFill>
                <a:ea typeface="+mn-ea"/>
                <a:cs typeface="+mn-cs"/>
              </a:defRPr>
            </a:lvl1pPr>
          </a:lstStyle>
          <a:p>
            <a:pPr marL="0" lvl="0" indent="0">
              <a:lnSpc>
                <a:spcPts val="6500"/>
              </a:lnSpc>
              <a:spcBef>
                <a:spcPts val="1000"/>
              </a:spcBef>
              <a:buFont typeface="Arial" panose="020B0604020202020204" pitchFamily="34" charset="0"/>
            </a:pPr>
            <a:r>
              <a:rPr lang="en-US"/>
              <a:t>Click to edit Master title style</a:t>
            </a:r>
          </a:p>
        </p:txBody>
      </p:sp>
      <p:cxnSp>
        <p:nvCxnSpPr>
          <p:cNvPr id="3" name="Straight Connector 2">
            <a:extLst>
              <a:ext uri="{FF2B5EF4-FFF2-40B4-BE49-F238E27FC236}">
                <a16:creationId xmlns:a16="http://schemas.microsoft.com/office/drawing/2014/main" id="{68EF5E91-A275-4181-9C62-BC0773AD0512}"/>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22712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bg>
      <p:bgPr>
        <a:solidFill>
          <a:schemeClr val="accent1"/>
        </a:solidFill>
        <a:effectLst/>
      </p:bgPr>
    </p:bg>
    <p:spTree>
      <p:nvGrpSpPr>
        <p:cNvPr id="1" name=""/>
        <p:cNvGrpSpPr/>
        <p:nvPr/>
      </p:nvGrpSpPr>
      <p:grpSpPr>
        <a:xfrm>
          <a:off x="0" y="0"/>
          <a:ext cx="0" cy="0"/>
          <a:chOff x="0" y="0"/>
          <a:chExt cx="0" cy="0"/>
        </a:xfrm>
      </p:grpSpPr>
      <p:sp>
        <p:nvSpPr>
          <p:cNvPr id="17" name="Picture Placeholder 15">
            <a:extLst>
              <a:ext uri="{FF2B5EF4-FFF2-40B4-BE49-F238E27FC236}">
                <a16:creationId xmlns:a16="http://schemas.microsoft.com/office/drawing/2014/main" id="{423630CA-0A51-4B04-A57B-9E412A8FCD1F}"/>
              </a:ext>
            </a:extLst>
          </p:cNvPr>
          <p:cNvSpPr>
            <a:spLocks noGrp="1"/>
          </p:cNvSpPr>
          <p:nvPr>
            <p:ph type="pic" sz="quarter" idx="12"/>
          </p:nvPr>
        </p:nvSpPr>
        <p:spPr>
          <a:xfrm>
            <a:off x="8847137" y="3862387"/>
            <a:ext cx="2316163" cy="2538413"/>
          </a:xfrm>
        </p:spPr>
        <p:txBody>
          <a:bodyPr/>
          <a:lstStyle/>
          <a:p>
            <a:r>
              <a:rPr lang="en-US"/>
              <a:t>Click icon to add picture</a:t>
            </a:r>
          </a:p>
        </p:txBody>
      </p:sp>
      <p:sp>
        <p:nvSpPr>
          <p:cNvPr id="16" name="Picture Placeholder 15">
            <a:extLst>
              <a:ext uri="{FF2B5EF4-FFF2-40B4-BE49-F238E27FC236}">
                <a16:creationId xmlns:a16="http://schemas.microsoft.com/office/drawing/2014/main" id="{3C994AE8-9E30-418E-8361-5D851AFA42C5}"/>
              </a:ext>
            </a:extLst>
          </p:cNvPr>
          <p:cNvSpPr>
            <a:spLocks noGrp="1"/>
          </p:cNvSpPr>
          <p:nvPr>
            <p:ph type="pic" sz="quarter" idx="11"/>
          </p:nvPr>
        </p:nvSpPr>
        <p:spPr>
          <a:xfrm>
            <a:off x="6210300" y="3854450"/>
            <a:ext cx="2316163" cy="2538413"/>
          </a:xfrm>
        </p:spPr>
        <p:txBody>
          <a:bodyPr/>
          <a:lstStyle/>
          <a:p>
            <a:r>
              <a:rPr lang="en-US"/>
              <a:t>Click icon to add picture</a:t>
            </a:r>
          </a:p>
        </p:txBody>
      </p:sp>
      <p:sp>
        <p:nvSpPr>
          <p:cNvPr id="14" name="Picture Placeholder 13">
            <a:extLst>
              <a:ext uri="{FF2B5EF4-FFF2-40B4-BE49-F238E27FC236}">
                <a16:creationId xmlns:a16="http://schemas.microsoft.com/office/drawing/2014/main" id="{3D4E5783-2917-458E-BE61-F3D5AAA8F976}"/>
              </a:ext>
            </a:extLst>
          </p:cNvPr>
          <p:cNvSpPr>
            <a:spLocks noGrp="1"/>
          </p:cNvSpPr>
          <p:nvPr>
            <p:ph type="pic" sz="quarter" idx="10"/>
          </p:nvPr>
        </p:nvSpPr>
        <p:spPr>
          <a:xfrm>
            <a:off x="6210300" y="465138"/>
            <a:ext cx="4953000" cy="3090862"/>
          </a:xfrm>
        </p:spPr>
        <p:txBody>
          <a:bodyPr/>
          <a:lstStyle/>
          <a:p>
            <a:r>
              <a:rPr lang="en-US"/>
              <a:t>Click icon to add picture</a:t>
            </a:r>
          </a:p>
        </p:txBody>
      </p:sp>
      <p:sp>
        <p:nvSpPr>
          <p:cNvPr id="23" name="Text Placeholder 22">
            <a:extLst>
              <a:ext uri="{FF2B5EF4-FFF2-40B4-BE49-F238E27FC236}">
                <a16:creationId xmlns:a16="http://schemas.microsoft.com/office/drawing/2014/main" id="{B1D734B5-5F1C-4E34-81FF-AD75105E8391}"/>
              </a:ext>
            </a:extLst>
          </p:cNvPr>
          <p:cNvSpPr>
            <a:spLocks noGrp="1"/>
          </p:cNvSpPr>
          <p:nvPr>
            <p:ph type="body" sz="quarter" idx="15" hasCustomPrompt="1"/>
          </p:nvPr>
        </p:nvSpPr>
        <p:spPr>
          <a:xfrm>
            <a:off x="761917" y="517972"/>
            <a:ext cx="2956560" cy="1333500"/>
          </a:xfrm>
        </p:spPr>
        <p:txBody>
          <a:bodyPr>
            <a:noAutofit/>
          </a:bodyPr>
          <a:lstStyle>
            <a:lvl1pPr marL="0" indent="0">
              <a:lnSpc>
                <a:spcPct val="90000"/>
              </a:lnSpc>
              <a:buNone/>
              <a:defRPr sz="8800" b="1">
                <a:solidFill>
                  <a:schemeClr val="bg1"/>
                </a:solidFill>
                <a:latin typeface="+mj-lt"/>
              </a:defRPr>
            </a:lvl1pPr>
          </a:lstStyle>
          <a:p>
            <a:pPr lvl="0"/>
            <a:r>
              <a:rPr lang="en-US" dirty="0"/>
              <a:t>01</a:t>
            </a:r>
          </a:p>
        </p:txBody>
      </p:sp>
      <p:sp>
        <p:nvSpPr>
          <p:cNvPr id="19" name="Text Placeholder 18">
            <a:extLst>
              <a:ext uri="{FF2B5EF4-FFF2-40B4-BE49-F238E27FC236}">
                <a16:creationId xmlns:a16="http://schemas.microsoft.com/office/drawing/2014/main" id="{65757DE8-43D6-4A47-ABC9-B39EC8016CB2}"/>
              </a:ext>
            </a:extLst>
          </p:cNvPr>
          <p:cNvSpPr>
            <a:spLocks noGrp="1"/>
          </p:cNvSpPr>
          <p:nvPr>
            <p:ph type="body" sz="quarter" idx="13"/>
          </p:nvPr>
        </p:nvSpPr>
        <p:spPr>
          <a:xfrm>
            <a:off x="1040130" y="2009775"/>
            <a:ext cx="3924300" cy="4391025"/>
          </a:xfrm>
        </p:spPr>
        <p:txBody>
          <a:bodyPr>
            <a:normAutofit/>
          </a:bodyPr>
          <a:lstStyle>
            <a:lvl1pPr marL="0" indent="0">
              <a:lnSpc>
                <a:spcPct val="150000"/>
              </a:lnSpc>
              <a:buNone/>
              <a:defRPr sz="1600">
                <a:solidFill>
                  <a:schemeClr val="accent2">
                    <a:lumMod val="50000"/>
                  </a:schemeClr>
                </a:solidFill>
              </a:defRPr>
            </a:lvl1pPr>
            <a:lvl2pPr marL="457200" indent="0">
              <a:buNone/>
              <a:defRPr sz="2000">
                <a:solidFill>
                  <a:schemeClr val="tx2">
                    <a:lumMod val="50000"/>
                  </a:schemeClr>
                </a:solidFill>
              </a:defRPr>
            </a:lvl2pPr>
            <a:lvl3pPr marL="914400" indent="0">
              <a:buNone/>
              <a:defRPr sz="1800">
                <a:solidFill>
                  <a:schemeClr val="tx2">
                    <a:lumMod val="50000"/>
                  </a:schemeClr>
                </a:solidFill>
              </a:defRPr>
            </a:lvl3pPr>
            <a:lvl4pPr marL="1371600" indent="0">
              <a:buNone/>
              <a:defRPr sz="1600">
                <a:solidFill>
                  <a:schemeClr val="tx2">
                    <a:lumMod val="50000"/>
                  </a:schemeClr>
                </a:solidFill>
              </a:defRPr>
            </a:lvl4pPr>
            <a:lvl5pPr marL="1828800" indent="0">
              <a:buNone/>
              <a:defRPr sz="1600">
                <a:solidFill>
                  <a:schemeClr val="tx2">
                    <a:lumMod val="50000"/>
                  </a:schemeClr>
                </a:solidFill>
              </a:defRPr>
            </a:lvl5pPr>
          </a:lstStyle>
          <a:p>
            <a:pPr lvl="0"/>
            <a:r>
              <a:rPr lang="en-US"/>
              <a:t>Click to edit Master text styles</a:t>
            </a:r>
          </a:p>
        </p:txBody>
      </p:sp>
      <p:sp>
        <p:nvSpPr>
          <p:cNvPr id="30" name="Date Placeholder 3">
            <a:extLst>
              <a:ext uri="{FF2B5EF4-FFF2-40B4-BE49-F238E27FC236}">
                <a16:creationId xmlns:a16="http://schemas.microsoft.com/office/drawing/2014/main" id="{984C97B0-0D42-4831-9ABD-390370C0F0B6}"/>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7C81873-7D47-483D-BCB4-50DD9806C720}" type="datetime1">
              <a:rPr lang="en-US" smtClean="0"/>
              <a:t>10/21/2024</a:t>
            </a:fld>
            <a:endParaRPr lang="en-US" dirty="0"/>
          </a:p>
        </p:txBody>
      </p:sp>
      <p:sp>
        <p:nvSpPr>
          <p:cNvPr id="31" name="Slide Number Placeholder 5">
            <a:extLst>
              <a:ext uri="{FF2B5EF4-FFF2-40B4-BE49-F238E27FC236}">
                <a16:creationId xmlns:a16="http://schemas.microsoft.com/office/drawing/2014/main" id="{CE8438DF-723C-49AB-AD18-1C40F107F5B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6032FDE8-62A6-4290-88E6-2795313DE27E}"/>
              </a:ext>
            </a:extLst>
          </p:cNvPr>
          <p:cNvSpPr>
            <a:spLocks noGrp="1"/>
          </p:cNvSpPr>
          <p:nvPr>
            <p:ph type="title" hasCustomPrompt="1"/>
          </p:nvPr>
        </p:nvSpPr>
        <p:spPr>
          <a:xfrm>
            <a:off x="1028700" y="465137"/>
            <a:ext cx="3935647" cy="1340615"/>
          </a:xfrm>
        </p:spPr>
        <p:txBody>
          <a:bodyPr vert="horz" lIns="91440" tIns="45720" rIns="91440" bIns="45720" rtlCol="0" anchor="ctr">
            <a:noAutofit/>
          </a:bodyPr>
          <a:lstStyle>
            <a:lvl1pPr>
              <a:defRPr lang="en-US">
                <a:solidFill>
                  <a:schemeClr val="accent2">
                    <a:lumMod val="50000"/>
                  </a:schemeClr>
                </a:solidFill>
                <a:latin typeface="+mn-lt"/>
                <a:ea typeface="+mn-ea"/>
                <a:cs typeface="+mn-cs"/>
              </a:defRPr>
            </a:lvl1pPr>
          </a:lstStyle>
          <a:p>
            <a:pPr marL="0" lvl="0" indent="0">
              <a:spcBef>
                <a:spcPts val="1000"/>
              </a:spcBef>
              <a:buFont typeface="Arial" panose="020B0604020202020204" pitchFamily="34" charset="0"/>
            </a:pPr>
            <a:r>
              <a:rPr lang="en-US" dirty="0"/>
              <a:t>Title</a:t>
            </a:r>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chemeClr val="accent2"/>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BC85317C-3A2D-483F-B913-714129E195A2}"/>
              </a:ext>
            </a:extLst>
          </p:cNvPr>
          <p:cNvSpPr>
            <a:spLocks noGrp="1"/>
          </p:cNvSpPr>
          <p:nvPr>
            <p:ph type="body" sz="quarter" idx="13" hasCustomPrompt="1"/>
          </p:nvPr>
        </p:nvSpPr>
        <p:spPr>
          <a:xfrm>
            <a:off x="2773045" y="2426610"/>
            <a:ext cx="2378075" cy="1111250"/>
          </a:xfrm>
        </p:spPr>
        <p:txBody>
          <a:bodyPr>
            <a:noAutofit/>
          </a:bodyPr>
          <a:lstStyle>
            <a:lvl1pPr marL="0" indent="0">
              <a:lnSpc>
                <a:spcPct val="90000"/>
              </a:lnSpc>
              <a:buNone/>
              <a:defRPr sz="8800">
                <a:solidFill>
                  <a:schemeClr val="bg1"/>
                </a:solidFill>
              </a:defRPr>
            </a:lvl1pPr>
          </a:lstStyle>
          <a:p>
            <a:pPr lvl="0"/>
            <a:r>
              <a:rPr lang="en-US" dirty="0"/>
              <a:t>02</a:t>
            </a:r>
          </a:p>
        </p:txBody>
      </p:sp>
      <p:sp>
        <p:nvSpPr>
          <p:cNvPr id="2" name="Title 1">
            <a:extLst>
              <a:ext uri="{FF2B5EF4-FFF2-40B4-BE49-F238E27FC236}">
                <a16:creationId xmlns:a16="http://schemas.microsoft.com/office/drawing/2014/main" id="{C45DFEC7-1EEC-4FF2-868A-9799EA69FE87}"/>
              </a:ext>
            </a:extLst>
          </p:cNvPr>
          <p:cNvSpPr>
            <a:spLocks noGrp="1"/>
          </p:cNvSpPr>
          <p:nvPr>
            <p:ph type="title"/>
          </p:nvPr>
        </p:nvSpPr>
        <p:spPr>
          <a:xfrm>
            <a:off x="3037155" y="2714986"/>
            <a:ext cx="6674802" cy="655320"/>
          </a:xfrm>
        </p:spPr>
        <p:txBody>
          <a:bodyPr vert="horz" lIns="91440" tIns="45720" rIns="91440" bIns="45720" rtlCol="0">
            <a:normAutofit/>
          </a:bodyPr>
          <a:lstStyle>
            <a:lvl1pPr>
              <a:defRPr lang="en-US">
                <a:solidFill>
                  <a:schemeClr val="accent2">
                    <a:lumMod val="50000"/>
                  </a:schemeClr>
                </a:solidFill>
                <a:ea typeface="+mn-ea"/>
                <a:cs typeface="+mn-cs"/>
              </a:defRPr>
            </a:lvl1pPr>
          </a:lstStyle>
          <a:p>
            <a:pPr marL="0" lvl="0" indent="0">
              <a:spcBef>
                <a:spcPts val="1000"/>
              </a:spcBef>
              <a:buFont typeface="Arial" panose="020B0604020202020204" pitchFamily="34" charset="0"/>
            </a:pPr>
            <a:r>
              <a:rPr lang="en-US"/>
              <a:t>Click to edit Master title style</a:t>
            </a:r>
            <a:endParaRPr lang="en-US" dirty="0"/>
          </a:p>
        </p:txBody>
      </p:sp>
    </p:spTree>
    <p:extLst>
      <p:ext uri="{BB962C8B-B14F-4D97-AF65-F5344CB8AC3E}">
        <p14:creationId xmlns:p14="http://schemas.microsoft.com/office/powerpoint/2010/main" val="301069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and Graph">
    <p:bg>
      <p:bgPr>
        <a:solidFill>
          <a:schemeClr val="bg2"/>
        </a:solidFill>
        <a:effectLst/>
      </p:bgPr>
    </p:bg>
    <p:spTree>
      <p:nvGrpSpPr>
        <p:cNvPr id="1" name=""/>
        <p:cNvGrpSpPr/>
        <p:nvPr/>
      </p:nvGrpSpPr>
      <p:grpSpPr>
        <a:xfrm>
          <a:off x="0" y="0"/>
          <a:ext cx="0" cy="0"/>
          <a:chOff x="0" y="0"/>
          <a:chExt cx="0" cy="0"/>
        </a:xfrm>
      </p:grpSpPr>
      <p:sp>
        <p:nvSpPr>
          <p:cNvPr id="14" name="Date Placeholder 3">
            <a:extLst>
              <a:ext uri="{FF2B5EF4-FFF2-40B4-BE49-F238E27FC236}">
                <a16:creationId xmlns:a16="http://schemas.microsoft.com/office/drawing/2014/main" id="{6E394D08-059F-42CF-AB8C-ED21F3BFB18A}"/>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0EA6C54-2562-43EA-9A1B-F808D04718E7}" type="datetime1">
              <a:rPr lang="en-US" smtClean="0"/>
              <a:t>10/21/2024</a:t>
            </a:fld>
            <a:endParaRPr lang="en-US" dirty="0"/>
          </a:p>
        </p:txBody>
      </p:sp>
      <p:sp>
        <p:nvSpPr>
          <p:cNvPr id="15" name="Slide Number Placeholder 5">
            <a:extLst>
              <a:ext uri="{FF2B5EF4-FFF2-40B4-BE49-F238E27FC236}">
                <a16:creationId xmlns:a16="http://schemas.microsoft.com/office/drawing/2014/main" id="{BDF7B388-741A-4181-9A9E-D8FA8EC49D2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62460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14" name="Date Placeholder 3">
            <a:extLst>
              <a:ext uri="{FF2B5EF4-FFF2-40B4-BE49-F238E27FC236}">
                <a16:creationId xmlns:a16="http://schemas.microsoft.com/office/drawing/2014/main" id="{6E394D08-059F-42CF-AB8C-ED21F3BFB18A}"/>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0EA6C54-2562-43EA-9A1B-F808D04718E7}" type="datetime1">
              <a:rPr lang="en-US" smtClean="0"/>
              <a:t>10/21/2024</a:t>
            </a:fld>
            <a:endParaRPr lang="en-US" dirty="0"/>
          </a:p>
        </p:txBody>
      </p:sp>
      <p:sp>
        <p:nvSpPr>
          <p:cNvPr id="15" name="Slide Number Placeholder 5">
            <a:extLst>
              <a:ext uri="{FF2B5EF4-FFF2-40B4-BE49-F238E27FC236}">
                <a16:creationId xmlns:a16="http://schemas.microsoft.com/office/drawing/2014/main" id="{BDF7B388-741A-4181-9A9E-D8FA8EC49D2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7" name="Picture Placeholder 6">
            <a:extLst>
              <a:ext uri="{FF2B5EF4-FFF2-40B4-BE49-F238E27FC236}">
                <a16:creationId xmlns:a16="http://schemas.microsoft.com/office/drawing/2014/main" id="{2364FFEF-B933-46C6-A918-A80C987DB70F}"/>
              </a:ext>
            </a:extLst>
          </p:cNvPr>
          <p:cNvSpPr>
            <a:spLocks noGrp="1"/>
          </p:cNvSpPr>
          <p:nvPr>
            <p:ph type="pic" sz="quarter" idx="10"/>
          </p:nvPr>
        </p:nvSpPr>
        <p:spPr>
          <a:xfrm>
            <a:off x="1022147" y="0"/>
            <a:ext cx="3938588" cy="6400800"/>
          </a:xfrm>
        </p:spPr>
        <p:txBody>
          <a:bodyPr/>
          <a:lstStyle/>
          <a:p>
            <a:r>
              <a:rPr lang="en-US"/>
              <a:t>Click icon to add picture</a:t>
            </a:r>
          </a:p>
        </p:txBody>
      </p:sp>
      <p:pic>
        <p:nvPicPr>
          <p:cNvPr id="4" name="Picture 3" hidden="1">
            <a:extLst>
              <a:ext uri="{FF2B5EF4-FFF2-40B4-BE49-F238E27FC236}">
                <a16:creationId xmlns:a16="http://schemas.microsoft.com/office/drawing/2014/main" id="{59E5EAF8-68C2-4910-8F66-D9320B9574C2}"/>
              </a:ext>
            </a:extLst>
          </p:cNvPr>
          <p:cNvPicPr>
            <a:picLocks noChangeAspect="1"/>
          </p:cNvPicPr>
          <p:nvPr userDrawn="1"/>
        </p:nvPicPr>
        <p:blipFill>
          <a:blip r:embed="rId2"/>
          <a:stretch>
            <a:fillRect/>
          </a:stretch>
        </p:blipFill>
        <p:spPr>
          <a:xfrm>
            <a:off x="5947967" y="2105933"/>
            <a:ext cx="5297883" cy="1024217"/>
          </a:xfrm>
          <a:prstGeom prst="rect">
            <a:avLst/>
          </a:prstGeom>
        </p:spPr>
      </p:pic>
      <p:sp>
        <p:nvSpPr>
          <p:cNvPr id="5" name="Title 4">
            <a:extLst>
              <a:ext uri="{FF2B5EF4-FFF2-40B4-BE49-F238E27FC236}">
                <a16:creationId xmlns:a16="http://schemas.microsoft.com/office/drawing/2014/main" id="{E3BE48E1-D3BE-4B52-B2EC-13A514CB0530}"/>
              </a:ext>
            </a:extLst>
          </p:cNvPr>
          <p:cNvSpPr>
            <a:spLocks noGrp="1"/>
          </p:cNvSpPr>
          <p:nvPr>
            <p:ph type="title"/>
          </p:nvPr>
        </p:nvSpPr>
        <p:spPr>
          <a:xfrm>
            <a:off x="5947966" y="2105933"/>
            <a:ext cx="5297883" cy="2237467"/>
          </a:xfrm>
        </p:spPr>
        <p:txBody>
          <a:bodyPr anchor="t">
            <a:normAutofit/>
          </a:bodyPr>
          <a:lstStyle>
            <a:lvl1pPr>
              <a:lnSpc>
                <a:spcPct val="150000"/>
              </a:lnSpc>
              <a:spcBef>
                <a:spcPts val="1000"/>
              </a:spcBef>
              <a:defRPr sz="2000">
                <a:solidFill>
                  <a:schemeClr val="accent2">
                    <a:lumMod val="50000"/>
                  </a:schemeClr>
                </a:solidFill>
              </a:defRPr>
            </a:lvl1pPr>
          </a:lstStyle>
          <a:p>
            <a:r>
              <a:rPr lang="en-US"/>
              <a:t>Click to edit Master title style</a:t>
            </a:r>
          </a:p>
        </p:txBody>
      </p:sp>
    </p:spTree>
    <p:extLst>
      <p:ext uri="{BB962C8B-B14F-4D97-AF65-F5344CB8AC3E}">
        <p14:creationId xmlns:p14="http://schemas.microsoft.com/office/powerpoint/2010/main" val="251674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meline">
    <p:bg>
      <p:bgRef idx="1001">
        <a:schemeClr val="bg2"/>
      </p:bgRef>
    </p:bg>
    <p:spTree>
      <p:nvGrpSpPr>
        <p:cNvPr id="1" name=""/>
        <p:cNvGrpSpPr/>
        <p:nvPr/>
      </p:nvGrpSpPr>
      <p:grpSpPr>
        <a:xfrm>
          <a:off x="0" y="0"/>
          <a:ext cx="0" cy="0"/>
          <a:chOff x="0" y="0"/>
          <a:chExt cx="0" cy="0"/>
        </a:xfrm>
      </p:grpSpPr>
      <p:sp>
        <p:nvSpPr>
          <p:cNvPr id="15" name="Date Placeholder 3">
            <a:extLst>
              <a:ext uri="{FF2B5EF4-FFF2-40B4-BE49-F238E27FC236}">
                <a16:creationId xmlns:a16="http://schemas.microsoft.com/office/drawing/2014/main" id="{50815B22-13FE-47CD-9F79-73704A278BD7}"/>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5DB74C9-B808-4394-A017-79C83B2524EF}" type="datetime1">
              <a:rPr lang="en-US" smtClean="0"/>
              <a:t>10/21/2024</a:t>
            </a:fld>
            <a:endParaRPr lang="en-US" dirty="0"/>
          </a:p>
        </p:txBody>
      </p:sp>
      <p:sp>
        <p:nvSpPr>
          <p:cNvPr id="16" name="Slide Number Placeholder 5">
            <a:extLst>
              <a:ext uri="{FF2B5EF4-FFF2-40B4-BE49-F238E27FC236}">
                <a16:creationId xmlns:a16="http://schemas.microsoft.com/office/drawing/2014/main" id="{D7669539-CB64-44F5-999D-7B9E61F8AF9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3" name="Content Placeholder 2">
            <a:extLst>
              <a:ext uri="{FF2B5EF4-FFF2-40B4-BE49-F238E27FC236}">
                <a16:creationId xmlns:a16="http://schemas.microsoft.com/office/drawing/2014/main" id="{822BA076-F3B9-47CB-80C2-BE29F157D044}"/>
              </a:ext>
            </a:extLst>
          </p:cNvPr>
          <p:cNvSpPr>
            <a:spLocks noGrp="1"/>
          </p:cNvSpPr>
          <p:nvPr>
            <p:ph sz="quarter" idx="11"/>
          </p:nvPr>
        </p:nvSpPr>
        <p:spPr>
          <a:xfrm>
            <a:off x="854075" y="1625600"/>
            <a:ext cx="10499725" cy="4860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a:extLst>
              <a:ext uri="{FF2B5EF4-FFF2-40B4-BE49-F238E27FC236}">
                <a16:creationId xmlns:a16="http://schemas.microsoft.com/office/drawing/2014/main" id="{E909627E-FE70-43A1-B0CB-4D4F6C32C2D0}"/>
              </a:ext>
            </a:extLst>
          </p:cNvPr>
          <p:cNvSpPr>
            <a:spLocks noGrp="1"/>
          </p:cNvSpPr>
          <p:nvPr>
            <p:ph type="title" hasCustomPrompt="1"/>
          </p:nvPr>
        </p:nvSpPr>
        <p:spPr>
          <a:xfrm>
            <a:off x="854074" y="122239"/>
            <a:ext cx="10499725" cy="1355724"/>
          </a:xfrm>
        </p:spPr>
        <p:txBody>
          <a:bodyPr vert="horz" lIns="91440" tIns="45720" rIns="91440" bIns="45720" rtlCol="0" anchor="ctr">
            <a:normAutofit/>
          </a:bodyPr>
          <a:lstStyle>
            <a:lvl1pPr algn="ctr">
              <a:defRPr lang="en-US">
                <a:solidFill>
                  <a:schemeClr val="accent2">
                    <a:lumMod val="50000"/>
                  </a:schemeClr>
                </a:solidFill>
                <a:ea typeface="+mn-ea"/>
                <a:cs typeface="+mn-cs"/>
              </a:defRPr>
            </a:lvl1pPr>
          </a:lstStyle>
          <a:p>
            <a:pPr lvl="0"/>
            <a:r>
              <a:rPr lang="en-US" dirty="0"/>
              <a:t>Click to edit Master text styles</a:t>
            </a:r>
          </a:p>
        </p:txBody>
      </p:sp>
    </p:spTree>
    <p:extLst>
      <p:ext uri="{BB962C8B-B14F-4D97-AF65-F5344CB8AC3E}">
        <p14:creationId xmlns:p14="http://schemas.microsoft.com/office/powerpoint/2010/main" val="147694759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accent2"/>
        </a:solidFill>
        <a:effectLst/>
      </p:bgPr>
    </p:bg>
    <p:spTree>
      <p:nvGrpSpPr>
        <p:cNvPr id="1" name=""/>
        <p:cNvGrpSpPr/>
        <p:nvPr/>
      </p:nvGrpSpPr>
      <p:grpSpPr>
        <a:xfrm>
          <a:off x="0" y="0"/>
          <a:ext cx="0" cy="0"/>
          <a:chOff x="0" y="0"/>
          <a:chExt cx="0" cy="0"/>
        </a:xfrm>
      </p:grpSpPr>
      <p:sp>
        <p:nvSpPr>
          <p:cNvPr id="34" name="Text Placeholder 22">
            <a:extLst>
              <a:ext uri="{FF2B5EF4-FFF2-40B4-BE49-F238E27FC236}">
                <a16:creationId xmlns:a16="http://schemas.microsoft.com/office/drawing/2014/main" id="{41BF345D-81AF-4851-83A1-623398489054}"/>
              </a:ext>
            </a:extLst>
          </p:cNvPr>
          <p:cNvSpPr>
            <a:spLocks noGrp="1"/>
          </p:cNvSpPr>
          <p:nvPr>
            <p:ph type="body" sz="quarter" idx="21" hasCustomPrompt="1"/>
          </p:nvPr>
        </p:nvSpPr>
        <p:spPr>
          <a:xfrm>
            <a:off x="761917" y="517972"/>
            <a:ext cx="3108960" cy="1333500"/>
          </a:xfrm>
        </p:spPr>
        <p:txBody>
          <a:bodyPr>
            <a:noAutofit/>
          </a:bodyPr>
          <a:lstStyle>
            <a:lvl1pPr marL="0" indent="0">
              <a:lnSpc>
                <a:spcPct val="90000"/>
              </a:lnSpc>
              <a:buNone/>
              <a:defRPr sz="8800" b="1">
                <a:solidFill>
                  <a:schemeClr val="tx1"/>
                </a:solidFill>
              </a:defRPr>
            </a:lvl1pPr>
          </a:lstStyle>
          <a:p>
            <a:pPr lvl="0"/>
            <a:r>
              <a:rPr lang="en-US" dirty="0"/>
              <a:t>01</a:t>
            </a:r>
          </a:p>
        </p:txBody>
      </p:sp>
      <p:sp>
        <p:nvSpPr>
          <p:cNvPr id="21" name="Picture Placeholder 20">
            <a:extLst>
              <a:ext uri="{FF2B5EF4-FFF2-40B4-BE49-F238E27FC236}">
                <a16:creationId xmlns:a16="http://schemas.microsoft.com/office/drawing/2014/main" id="{EC4F3A57-45ED-498D-858C-3EE63DF129C4}"/>
              </a:ext>
            </a:extLst>
          </p:cNvPr>
          <p:cNvSpPr>
            <a:spLocks noGrp="1"/>
          </p:cNvSpPr>
          <p:nvPr>
            <p:ph type="pic" sz="quarter" idx="11"/>
          </p:nvPr>
        </p:nvSpPr>
        <p:spPr>
          <a:xfrm>
            <a:off x="1036601" y="3552677"/>
            <a:ext cx="1874874" cy="2848123"/>
          </a:xfrm>
        </p:spPr>
        <p:txBody>
          <a:bodyPr/>
          <a:lstStyle/>
          <a:p>
            <a:r>
              <a:rPr lang="en-US"/>
              <a:t>Click icon to add picture</a:t>
            </a:r>
          </a:p>
        </p:txBody>
      </p:sp>
      <p:sp>
        <p:nvSpPr>
          <p:cNvPr id="22" name="Picture Placeholder 20">
            <a:extLst>
              <a:ext uri="{FF2B5EF4-FFF2-40B4-BE49-F238E27FC236}">
                <a16:creationId xmlns:a16="http://schemas.microsoft.com/office/drawing/2014/main" id="{1AC5BB09-E3BA-4948-93B3-EDCAAB803112}"/>
              </a:ext>
            </a:extLst>
          </p:cNvPr>
          <p:cNvSpPr>
            <a:spLocks noGrp="1"/>
          </p:cNvSpPr>
          <p:nvPr>
            <p:ph type="pic" sz="quarter" idx="12"/>
          </p:nvPr>
        </p:nvSpPr>
        <p:spPr>
          <a:xfrm>
            <a:off x="3101197" y="3552677"/>
            <a:ext cx="1874874" cy="2848123"/>
          </a:xfrm>
        </p:spPr>
        <p:txBody>
          <a:bodyPr/>
          <a:lstStyle/>
          <a:p>
            <a:r>
              <a:rPr lang="en-US"/>
              <a:t>Click icon to add picture</a:t>
            </a:r>
            <a:endParaRPr lang="en-US" dirty="0"/>
          </a:p>
        </p:txBody>
      </p:sp>
      <p:sp>
        <p:nvSpPr>
          <p:cNvPr id="23" name="Picture Placeholder 20">
            <a:extLst>
              <a:ext uri="{FF2B5EF4-FFF2-40B4-BE49-F238E27FC236}">
                <a16:creationId xmlns:a16="http://schemas.microsoft.com/office/drawing/2014/main" id="{BF83C6B7-5484-4586-8830-098BDCD9C987}"/>
              </a:ext>
            </a:extLst>
          </p:cNvPr>
          <p:cNvSpPr>
            <a:spLocks noGrp="1"/>
          </p:cNvSpPr>
          <p:nvPr>
            <p:ph type="pic" sz="quarter" idx="13"/>
          </p:nvPr>
        </p:nvSpPr>
        <p:spPr>
          <a:xfrm>
            <a:off x="5166324" y="3552677"/>
            <a:ext cx="1874874" cy="2848123"/>
          </a:xfrm>
        </p:spPr>
        <p:txBody>
          <a:bodyPr/>
          <a:lstStyle/>
          <a:p>
            <a:r>
              <a:rPr lang="en-US"/>
              <a:t>Click icon to add picture</a:t>
            </a:r>
          </a:p>
        </p:txBody>
      </p:sp>
      <p:sp>
        <p:nvSpPr>
          <p:cNvPr id="24" name="Picture Placeholder 20">
            <a:extLst>
              <a:ext uri="{FF2B5EF4-FFF2-40B4-BE49-F238E27FC236}">
                <a16:creationId xmlns:a16="http://schemas.microsoft.com/office/drawing/2014/main" id="{0C5663B1-EED6-4D80-A7C2-19E1366387A4}"/>
              </a:ext>
            </a:extLst>
          </p:cNvPr>
          <p:cNvSpPr>
            <a:spLocks noGrp="1"/>
          </p:cNvSpPr>
          <p:nvPr>
            <p:ph type="pic" sz="quarter" idx="14"/>
          </p:nvPr>
        </p:nvSpPr>
        <p:spPr>
          <a:xfrm>
            <a:off x="7239069" y="3552677"/>
            <a:ext cx="1874874" cy="2848123"/>
          </a:xfrm>
        </p:spPr>
        <p:txBody>
          <a:bodyPr/>
          <a:lstStyle/>
          <a:p>
            <a:r>
              <a:rPr lang="en-US"/>
              <a:t>Click icon to add picture</a:t>
            </a:r>
          </a:p>
        </p:txBody>
      </p:sp>
      <p:sp>
        <p:nvSpPr>
          <p:cNvPr id="25" name="Picture Placeholder 20">
            <a:extLst>
              <a:ext uri="{FF2B5EF4-FFF2-40B4-BE49-F238E27FC236}">
                <a16:creationId xmlns:a16="http://schemas.microsoft.com/office/drawing/2014/main" id="{D21E7B61-407B-40A7-9AF6-0D7E7106BCFC}"/>
              </a:ext>
            </a:extLst>
          </p:cNvPr>
          <p:cNvSpPr>
            <a:spLocks noGrp="1"/>
          </p:cNvSpPr>
          <p:nvPr>
            <p:ph type="pic" sz="quarter" idx="15"/>
          </p:nvPr>
        </p:nvSpPr>
        <p:spPr>
          <a:xfrm>
            <a:off x="9296046" y="3552677"/>
            <a:ext cx="1874874" cy="2848123"/>
          </a:xfrm>
        </p:spPr>
        <p:txBody>
          <a:bodyPr/>
          <a:lstStyle/>
          <a:p>
            <a:r>
              <a:rPr lang="en-US"/>
              <a:t>Click icon to add picture</a:t>
            </a:r>
          </a:p>
        </p:txBody>
      </p:sp>
      <p:sp>
        <p:nvSpPr>
          <p:cNvPr id="30" name="Date Placeholder 3">
            <a:extLst>
              <a:ext uri="{FF2B5EF4-FFF2-40B4-BE49-F238E27FC236}">
                <a16:creationId xmlns:a16="http://schemas.microsoft.com/office/drawing/2014/main" id="{415C3ACC-5A8A-46E6-BA0D-90ADD27E2F85}"/>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AD2DF6D-B715-4785-8DEA-9165C638CF44}" type="datetime1">
              <a:rPr lang="en-US" smtClean="0"/>
              <a:t>10/21/2024</a:t>
            </a:fld>
            <a:endParaRPr lang="en-US" dirty="0"/>
          </a:p>
        </p:txBody>
      </p:sp>
      <p:sp>
        <p:nvSpPr>
          <p:cNvPr id="31" name="Slide Number Placeholder 5">
            <a:extLst>
              <a:ext uri="{FF2B5EF4-FFF2-40B4-BE49-F238E27FC236}">
                <a16:creationId xmlns:a16="http://schemas.microsoft.com/office/drawing/2014/main" id="{0D00A5C2-DCEE-4CB3-9307-61EB88B1D59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E3E8CB70-B054-4294-AD29-EE7A75C723E5}"/>
              </a:ext>
            </a:extLst>
          </p:cNvPr>
          <p:cNvSpPr>
            <a:spLocks noGrp="1"/>
          </p:cNvSpPr>
          <p:nvPr>
            <p:ph type="title"/>
          </p:nvPr>
        </p:nvSpPr>
        <p:spPr>
          <a:xfrm>
            <a:off x="1051560" y="651507"/>
            <a:ext cx="8991563" cy="1005839"/>
          </a:xfrm>
        </p:spPr>
        <p:txBody>
          <a:bodyPr vert="horz" lIns="91440" tIns="45720" rIns="91440" bIns="45720" rtlCol="0" anchor="ctr">
            <a:noAutofit/>
          </a:bodyPr>
          <a:lstStyle>
            <a:lvl1pPr>
              <a:lnSpc>
                <a:spcPct val="90000"/>
              </a:lnSpc>
              <a:defRPr lang="en-US">
                <a:solidFill>
                  <a:schemeClr val="accent2">
                    <a:lumMod val="50000"/>
                  </a:schemeClr>
                </a:solidFill>
                <a:ea typeface="+mn-ea"/>
                <a:cs typeface="+mn-cs"/>
              </a:defRPr>
            </a:lvl1pPr>
          </a:lstStyle>
          <a:p>
            <a:pPr marL="0" lvl="0" indent="0">
              <a:spcBef>
                <a:spcPts val="1000"/>
              </a:spcBef>
              <a:buFont typeface="Arial" panose="020B0604020202020204" pitchFamily="34" charset="0"/>
            </a:pPr>
            <a:r>
              <a:rPr lang="en-US"/>
              <a:t>Click to edit Master title style</a:t>
            </a:r>
            <a:endParaRPr lang="en-US" dirty="0"/>
          </a:p>
        </p:txBody>
      </p:sp>
      <p:sp>
        <p:nvSpPr>
          <p:cNvPr id="4" name="Text Placeholder 3">
            <a:extLst>
              <a:ext uri="{FF2B5EF4-FFF2-40B4-BE49-F238E27FC236}">
                <a16:creationId xmlns:a16="http://schemas.microsoft.com/office/drawing/2014/main" id="{28E0D608-4E7A-4014-9F62-CB43A0C83943}"/>
              </a:ext>
            </a:extLst>
          </p:cNvPr>
          <p:cNvSpPr>
            <a:spLocks noGrp="1"/>
          </p:cNvSpPr>
          <p:nvPr>
            <p:ph type="body" sz="quarter" idx="16" hasCustomPrompt="1"/>
          </p:nvPr>
        </p:nvSpPr>
        <p:spPr>
          <a:xfrm>
            <a:off x="1036638" y="2717800"/>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6" name="Text Placeholder 3">
            <a:extLst>
              <a:ext uri="{FF2B5EF4-FFF2-40B4-BE49-F238E27FC236}">
                <a16:creationId xmlns:a16="http://schemas.microsoft.com/office/drawing/2014/main" id="{9C3A63B0-4EEA-45BC-A016-5FDA0969EA00}"/>
              </a:ext>
            </a:extLst>
          </p:cNvPr>
          <p:cNvSpPr>
            <a:spLocks noGrp="1"/>
          </p:cNvSpPr>
          <p:nvPr>
            <p:ph type="body" sz="quarter" idx="17" hasCustomPrompt="1"/>
          </p:nvPr>
        </p:nvSpPr>
        <p:spPr>
          <a:xfrm>
            <a:off x="308610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7" name="Text Placeholder 3">
            <a:extLst>
              <a:ext uri="{FF2B5EF4-FFF2-40B4-BE49-F238E27FC236}">
                <a16:creationId xmlns:a16="http://schemas.microsoft.com/office/drawing/2014/main" id="{7080679B-5220-4478-B631-7112F870B7AC}"/>
              </a:ext>
            </a:extLst>
          </p:cNvPr>
          <p:cNvSpPr>
            <a:spLocks noGrp="1"/>
          </p:cNvSpPr>
          <p:nvPr>
            <p:ph type="body" sz="quarter" idx="18" hasCustomPrompt="1"/>
          </p:nvPr>
        </p:nvSpPr>
        <p:spPr>
          <a:xfrm>
            <a:off x="514350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8" name="Text Placeholder 3">
            <a:extLst>
              <a:ext uri="{FF2B5EF4-FFF2-40B4-BE49-F238E27FC236}">
                <a16:creationId xmlns:a16="http://schemas.microsoft.com/office/drawing/2014/main" id="{9E4F61A3-2797-46FB-ACA7-0443E3BBDD20}"/>
              </a:ext>
            </a:extLst>
          </p:cNvPr>
          <p:cNvSpPr>
            <a:spLocks noGrp="1"/>
          </p:cNvSpPr>
          <p:nvPr>
            <p:ph type="body" sz="quarter" idx="19" hasCustomPrompt="1"/>
          </p:nvPr>
        </p:nvSpPr>
        <p:spPr>
          <a:xfrm>
            <a:off x="723907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9" name="Text Placeholder 3">
            <a:extLst>
              <a:ext uri="{FF2B5EF4-FFF2-40B4-BE49-F238E27FC236}">
                <a16:creationId xmlns:a16="http://schemas.microsoft.com/office/drawing/2014/main" id="{14ED733B-1DE9-4FDC-BD5F-2BE3BB07C93E}"/>
              </a:ext>
            </a:extLst>
          </p:cNvPr>
          <p:cNvSpPr>
            <a:spLocks noGrp="1"/>
          </p:cNvSpPr>
          <p:nvPr>
            <p:ph type="body" sz="quarter" idx="20" hasCustomPrompt="1"/>
          </p:nvPr>
        </p:nvSpPr>
        <p:spPr>
          <a:xfrm>
            <a:off x="930402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Tree>
    <p:extLst>
      <p:ext uri="{BB962C8B-B14F-4D97-AF65-F5344CB8AC3E}">
        <p14:creationId xmlns:p14="http://schemas.microsoft.com/office/powerpoint/2010/main" val="2405858091"/>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1 Column">
    <p:bg>
      <p:bgPr>
        <a:solidFill>
          <a:schemeClr val="bg2"/>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B275B11D-8F3F-472B-BBCC-A4F7415AC0A5}"/>
              </a:ext>
            </a:extLst>
          </p:cNvPr>
          <p:cNvSpPr>
            <a:spLocks noGrp="1"/>
          </p:cNvSpPr>
          <p:nvPr>
            <p:ph type="pic" sz="quarter" idx="10"/>
          </p:nvPr>
        </p:nvSpPr>
        <p:spPr>
          <a:xfrm>
            <a:off x="1028700" y="3543300"/>
            <a:ext cx="3924300" cy="3314700"/>
          </a:xfrm>
        </p:spPr>
        <p:txBody>
          <a:bodyPr/>
          <a:lstStyle/>
          <a:p>
            <a:r>
              <a:rPr lang="en-US"/>
              <a:t>Click icon to add picture</a:t>
            </a:r>
          </a:p>
        </p:txBody>
      </p:sp>
      <p:sp>
        <p:nvSpPr>
          <p:cNvPr id="6" name="Content Placeholder 2">
            <a:extLst>
              <a:ext uri="{FF2B5EF4-FFF2-40B4-BE49-F238E27FC236}">
                <a16:creationId xmlns:a16="http://schemas.microsoft.com/office/drawing/2014/main" id="{99F0629D-1A5F-4F4F-90D6-430379624EFF}"/>
              </a:ext>
            </a:extLst>
          </p:cNvPr>
          <p:cNvSpPr>
            <a:spLocks noGrp="1"/>
          </p:cNvSpPr>
          <p:nvPr>
            <p:ph idx="4294967295"/>
          </p:nvPr>
        </p:nvSpPr>
        <p:spPr>
          <a:xfrm>
            <a:off x="6191250" y="1981200"/>
            <a:ext cx="4972050" cy="4473575"/>
          </a:xfrm>
        </p:spPr>
        <p:txBody>
          <a:bodyPr>
            <a:normAutofit/>
          </a:bodyPr>
          <a:lstStyle>
            <a:lvl1pPr marL="0" indent="0">
              <a:buNone/>
              <a:defRPr/>
            </a:lvl1pPr>
          </a:lstStyle>
          <a:p>
            <a:pPr lvl="0"/>
            <a:r>
              <a:rPr lang="en-US" sz="1600">
                <a:solidFill>
                  <a:schemeClr val="tx2">
                    <a:lumMod val="50000"/>
                  </a:schemeClr>
                </a:solidFill>
                <a:latin typeface="Biome Light" panose="020B0303030204020804" pitchFamily="34" charset="0"/>
                <a:cs typeface="Biome Light" panose="020B0303030204020804" pitchFamily="34" charset="0"/>
              </a:rPr>
              <a:t>Click to edit Master text styles</a:t>
            </a:r>
          </a:p>
        </p:txBody>
      </p:sp>
      <p:sp>
        <p:nvSpPr>
          <p:cNvPr id="17" name="Date Placeholder 3">
            <a:extLst>
              <a:ext uri="{FF2B5EF4-FFF2-40B4-BE49-F238E27FC236}">
                <a16:creationId xmlns:a16="http://schemas.microsoft.com/office/drawing/2014/main" id="{218C063B-0EE9-4FD5-A116-241C245452AC}"/>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37AE72A-09B6-4D56-855D-4360BD347914}" type="datetime1">
              <a:rPr lang="en-US" smtClean="0"/>
              <a:t>10/21/2024</a:t>
            </a:fld>
            <a:endParaRPr lang="en-US" dirty="0"/>
          </a:p>
        </p:txBody>
      </p:sp>
      <p:sp>
        <p:nvSpPr>
          <p:cNvPr id="18" name="Slide Number Placeholder 5">
            <a:extLst>
              <a:ext uri="{FF2B5EF4-FFF2-40B4-BE49-F238E27FC236}">
                <a16:creationId xmlns:a16="http://schemas.microsoft.com/office/drawing/2014/main" id="{D417B369-6569-4DCC-B684-BE1A7C5D0B8D}"/>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4AEEC1A7-43C3-481E-95D0-5616242E1A01}"/>
              </a:ext>
            </a:extLst>
          </p:cNvPr>
          <p:cNvSpPr>
            <a:spLocks noGrp="1"/>
          </p:cNvSpPr>
          <p:nvPr>
            <p:ph type="title" hasCustomPrompt="1"/>
          </p:nvPr>
        </p:nvSpPr>
        <p:spPr>
          <a:xfrm>
            <a:off x="895534" y="539225"/>
            <a:ext cx="3924300" cy="2434386"/>
          </a:xfrm>
        </p:spPr>
        <p:txBody>
          <a:bodyPr vert="horz" lIns="91440" tIns="45720" rIns="91440" bIns="45720" rtlCol="0" anchor="ctr">
            <a:normAutofit/>
          </a:bodyPr>
          <a:lstStyle>
            <a:lvl1pPr>
              <a:defRPr lang="en-US" sz="7200">
                <a:solidFill>
                  <a:schemeClr val="accent2">
                    <a:lumMod val="50000"/>
                  </a:schemeClr>
                </a:solidFill>
                <a:latin typeface="+mn-lt"/>
                <a:ea typeface="+mn-ea"/>
                <a:cs typeface="+mn-cs"/>
              </a:defRPr>
            </a:lvl1pPr>
          </a:lstStyle>
          <a:p>
            <a:pPr lvl="0"/>
            <a:r>
              <a:rPr lang="en-US" dirty="0"/>
              <a:t>Click to add title</a:t>
            </a:r>
          </a:p>
        </p:txBody>
      </p:sp>
      <p:cxnSp>
        <p:nvCxnSpPr>
          <p:cNvPr id="3" name="Straight Connector 2">
            <a:extLst>
              <a:ext uri="{FF2B5EF4-FFF2-40B4-BE49-F238E27FC236}">
                <a16:creationId xmlns:a16="http://schemas.microsoft.com/office/drawing/2014/main" id="{DC6CF0E0-8FF2-4FE7-AC69-85BEFA656508}"/>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107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E5577C8-AB8C-4B8A-A01F-113B16C4DCA3}" type="datetime1">
              <a:rPr lang="en-US" smtClean="0"/>
              <a:t>10/21/2024</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9" r:id="rId8"/>
    <p:sldLayoutId id="2147483655" r:id="rId9"/>
    <p:sldLayoutId id="2147483656" r:id="rId10"/>
    <p:sldLayoutId id="2147483658" r:id="rId11"/>
    <p:sldLayoutId id="2147483657"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48" userDrawn="1">
          <p15:clr>
            <a:srgbClr val="F26B43"/>
          </p15:clr>
        </p15:guide>
        <p15:guide id="2" pos="1176" userDrawn="1">
          <p15:clr>
            <a:srgbClr val="F26B43"/>
          </p15:clr>
        </p15:guide>
        <p15:guide id="3" pos="1296" userDrawn="1">
          <p15:clr>
            <a:srgbClr val="F26B43"/>
          </p15:clr>
        </p15:guide>
        <p15:guide id="4" pos="1824" userDrawn="1">
          <p15:clr>
            <a:srgbClr val="F26B43"/>
          </p15:clr>
        </p15:guide>
        <p15:guide id="5" pos="1944" userDrawn="1">
          <p15:clr>
            <a:srgbClr val="F26B43"/>
          </p15:clr>
        </p15:guide>
        <p15:guide id="6" pos="2472" userDrawn="1">
          <p15:clr>
            <a:srgbClr val="F26B43"/>
          </p15:clr>
        </p15:guide>
        <p15:guide id="7" pos="2592" userDrawn="1">
          <p15:clr>
            <a:srgbClr val="F26B43"/>
          </p15:clr>
        </p15:guide>
        <p15:guide id="8" pos="3120" userDrawn="1">
          <p15:clr>
            <a:srgbClr val="F26B43"/>
          </p15:clr>
        </p15:guide>
        <p15:guide id="9" pos="3240" userDrawn="1">
          <p15:clr>
            <a:srgbClr val="F26B43"/>
          </p15:clr>
        </p15:guide>
        <p15:guide id="10" pos="3792" userDrawn="1">
          <p15:clr>
            <a:srgbClr val="F26B43"/>
          </p15:clr>
        </p15:guide>
        <p15:guide id="11" pos="3912" userDrawn="1">
          <p15:clr>
            <a:srgbClr val="F26B43"/>
          </p15:clr>
        </p15:guide>
        <p15:guide id="12" pos="4416" userDrawn="1">
          <p15:clr>
            <a:srgbClr val="F26B43"/>
          </p15:clr>
        </p15:guide>
        <p15:guide id="13" pos="4560" userDrawn="1">
          <p15:clr>
            <a:srgbClr val="F26B43"/>
          </p15:clr>
        </p15:guide>
        <p15:guide id="14" pos="5088" userDrawn="1">
          <p15:clr>
            <a:srgbClr val="F26B43"/>
          </p15:clr>
        </p15:guide>
        <p15:guide id="15" pos="5208" userDrawn="1">
          <p15:clr>
            <a:srgbClr val="F26B43"/>
          </p15:clr>
        </p15:guide>
        <p15:guide id="16" pos="5736" userDrawn="1">
          <p15:clr>
            <a:srgbClr val="F26B43"/>
          </p15:clr>
        </p15:guide>
        <p15:guide id="17" pos="5856" userDrawn="1">
          <p15:clr>
            <a:srgbClr val="F26B43"/>
          </p15:clr>
        </p15:guide>
        <p15:guide id="18" pos="6384" userDrawn="1">
          <p15:clr>
            <a:srgbClr val="F26B43"/>
          </p15:clr>
        </p15:guide>
        <p15:guide id="19" pos="6504" userDrawn="1">
          <p15:clr>
            <a:srgbClr val="F26B43"/>
          </p15:clr>
        </p15:guide>
        <p15:guide id="20" pos="7032" userDrawn="1">
          <p15:clr>
            <a:srgbClr val="F26B43"/>
          </p15:clr>
        </p15:guide>
        <p15:guide id="21" orient="horz" pos="288" userDrawn="1">
          <p15:clr>
            <a:srgbClr val="F26B43"/>
          </p15:clr>
        </p15:guide>
        <p15:guide id="22" orient="horz" pos="1128" userDrawn="1">
          <p15:clr>
            <a:srgbClr val="F26B43"/>
          </p15:clr>
        </p15:guide>
        <p15:guide id="23" orient="horz" pos="1248" userDrawn="1">
          <p15:clr>
            <a:srgbClr val="F26B43"/>
          </p15:clr>
        </p15:guide>
        <p15:guide id="24" orient="horz" pos="2088" userDrawn="1">
          <p15:clr>
            <a:srgbClr val="F26B43"/>
          </p15:clr>
        </p15:guide>
        <p15:guide id="25" orient="horz" pos="2232" userDrawn="1">
          <p15:clr>
            <a:srgbClr val="F26B43"/>
          </p15:clr>
        </p15:guide>
        <p15:guide id="26" orient="horz" pos="3048" userDrawn="1">
          <p15:clr>
            <a:srgbClr val="F26B43"/>
          </p15:clr>
        </p15:guide>
        <p15:guide id="27" orient="horz" pos="3192" userDrawn="1">
          <p15:clr>
            <a:srgbClr val="F26B43"/>
          </p15:clr>
        </p15:guide>
        <p15:guide id="28" orient="horz" pos="403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1049364" y="1131376"/>
            <a:ext cx="10895195" cy="1394849"/>
          </a:xfrm>
        </p:spPr>
        <p:txBody>
          <a:bodyPr>
            <a:normAutofit fontScale="90000"/>
          </a:bodyPr>
          <a:lstStyle/>
          <a:p>
            <a:pPr algn="ctr"/>
            <a:r>
              <a:rPr lang="en-GB" sz="3600" b="1"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Pre Ph.D. Course Work </a:t>
            </a:r>
            <a:br>
              <a:rPr lang="en-GB" sz="3600" b="1" dirty="0">
                <a:latin typeface="Times New Roman" panose="02020603050405020304" pitchFamily="18" charset="0"/>
                <a:ea typeface="Aptos" panose="020B0004020202020204" pitchFamily="34" charset="0"/>
                <a:cs typeface="Times New Roman" panose="02020603050405020304" pitchFamily="18" charset="0"/>
              </a:rPr>
            </a:br>
            <a:r>
              <a:rPr lang="en-GB" sz="3600" b="1" dirty="0">
                <a:latin typeface="Times New Roman" panose="02020603050405020304" pitchFamily="18" charset="0"/>
                <a:ea typeface="Aptos" panose="020B0004020202020204" pitchFamily="34" charset="0"/>
                <a:cs typeface="Times New Roman" panose="02020603050405020304" pitchFamily="18" charset="0"/>
              </a:rPr>
              <a:t>(Common Compulsory Course – II)</a:t>
            </a:r>
            <a:br>
              <a:rPr lang="en-GB" b="1" dirty="0">
                <a:ea typeface="Aptos" panose="020B0004020202020204" pitchFamily="34" charset="0"/>
                <a:cs typeface="Times New Roman" panose="02020603050405020304" pitchFamily="18" charset="0"/>
              </a:rPr>
            </a:br>
            <a:br>
              <a:rPr lang="en-GB" b="1" dirty="0">
                <a:ea typeface="Aptos" panose="020B0004020202020204" pitchFamily="34" charset="0"/>
                <a:cs typeface="Times New Roman" panose="02020603050405020304" pitchFamily="18" charset="0"/>
              </a:rPr>
            </a:br>
            <a:endParaRPr lang="en-US" dirty="0"/>
          </a:p>
        </p:txBody>
      </p:sp>
      <p:sp>
        <p:nvSpPr>
          <p:cNvPr id="18" name="Text Placeholder 17">
            <a:extLst>
              <a:ext uri="{FF2B5EF4-FFF2-40B4-BE49-F238E27FC236}">
                <a16:creationId xmlns:a16="http://schemas.microsoft.com/office/drawing/2014/main" id="{27A48A35-E5E4-4A5F-9F91-BAEA4F5DF21D}"/>
              </a:ext>
            </a:extLst>
          </p:cNvPr>
          <p:cNvSpPr>
            <a:spLocks noGrp="1"/>
          </p:cNvSpPr>
          <p:nvPr>
            <p:ph type="body" sz="quarter" idx="12"/>
          </p:nvPr>
        </p:nvSpPr>
        <p:spPr>
          <a:xfrm>
            <a:off x="1028700" y="3704095"/>
            <a:ext cx="10548534" cy="2338712"/>
          </a:xfrm>
        </p:spPr>
        <p:txBody>
          <a:bodyPr/>
          <a:lstStyle/>
          <a:p>
            <a:pPr algn="ctr"/>
            <a:r>
              <a:rPr lang="en-GB" sz="24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Dr Sarita Pandey</a:t>
            </a:r>
            <a:br>
              <a:rPr lang="en-GB" sz="24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br>
            <a:r>
              <a:rPr lang="en-GB" sz="24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Assistant Professor of English</a:t>
            </a:r>
            <a:br>
              <a:rPr lang="en-GB" sz="24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br>
            <a:r>
              <a:rPr lang="en-GB" sz="2400" b="1" dirty="0" err="1">
                <a:solidFill>
                  <a:srgbClr val="FF0000"/>
                </a:solidFill>
                <a:latin typeface="Times New Roman" panose="02020603050405020304" pitchFamily="18" charset="0"/>
                <a:ea typeface="Aptos" panose="020B0004020202020204" pitchFamily="34" charset="0"/>
                <a:cs typeface="Times New Roman" panose="02020603050405020304" pitchFamily="18" charset="0"/>
              </a:rPr>
              <a:t>Jananayak</a:t>
            </a:r>
            <a:r>
              <a:rPr lang="en-GB" sz="24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 Chandrashekhar University, Ballia, U.P., India</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930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1028700" y="464949"/>
            <a:ext cx="10895195" cy="666427"/>
          </a:xfrm>
        </p:spPr>
        <p:txBody>
          <a:bodyPr>
            <a:normAutofit fontScale="90000"/>
          </a:bodyPr>
          <a:lstStyle/>
          <a:p>
            <a:pPr algn="ctr"/>
            <a:r>
              <a:rPr lang="en-US" sz="3600" u="sng" dirty="0">
                <a:solidFill>
                  <a:srgbClr val="FF0000"/>
                </a:solidFill>
                <a:latin typeface="Times New Roman" panose="02020603050405020304" pitchFamily="18" charset="0"/>
                <a:cs typeface="Times New Roman" panose="02020603050405020304" pitchFamily="18" charset="0"/>
              </a:rPr>
              <a:t>Open Access Publication</a:t>
            </a:r>
            <a:br>
              <a:rPr lang="en-US" sz="7200" u="sng" dirty="0">
                <a:solidFill>
                  <a:srgbClr val="FF0000"/>
                </a:solidFill>
              </a:rPr>
            </a:br>
            <a:endParaRPr lang="en-US" dirty="0"/>
          </a:p>
        </p:txBody>
      </p:sp>
      <p:sp>
        <p:nvSpPr>
          <p:cNvPr id="18" name="Text Placeholder 17">
            <a:extLst>
              <a:ext uri="{FF2B5EF4-FFF2-40B4-BE49-F238E27FC236}">
                <a16:creationId xmlns:a16="http://schemas.microsoft.com/office/drawing/2014/main" id="{27A48A35-E5E4-4A5F-9F91-BAEA4F5DF21D}"/>
              </a:ext>
            </a:extLst>
          </p:cNvPr>
          <p:cNvSpPr>
            <a:spLocks noGrp="1"/>
          </p:cNvSpPr>
          <p:nvPr>
            <p:ph type="body" sz="quarter" idx="12"/>
          </p:nvPr>
        </p:nvSpPr>
        <p:spPr>
          <a:xfrm>
            <a:off x="1375361" y="263471"/>
            <a:ext cx="10548534" cy="6245817"/>
          </a:xfrm>
        </p:spPr>
        <p:txBody>
          <a:bodyPr/>
          <a:lstStyle/>
          <a:p>
            <a:pPr marL="285750" indent="-28575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When there are no financial, legal or technical barriers to accessing it-when anyone can read, download, copy, distribute, print, search and search within the information, or use it in education or in any other way within the legal agreements.</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It is digital, free of charge, free of copyright. </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Author give to the world without expectation of payment.</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cost factor makes it mandatory to be online so that the cost remains minimal.</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It helps in smooth functioning of our research. </a:t>
            </a:r>
          </a:p>
          <a:p>
            <a:pPr marL="285750" indent="-285750">
              <a:buFont typeface="Arial" panose="020B0604020202020204" pitchFamily="34" charset="0"/>
              <a:buChar char="•"/>
            </a:pPr>
            <a:endParaRPr lang="en-US" sz="3200" dirty="0"/>
          </a:p>
          <a:p>
            <a:pPr algn="ct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6186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27A48A35-E5E4-4A5F-9F91-BAEA4F5DF21D}"/>
              </a:ext>
            </a:extLst>
          </p:cNvPr>
          <p:cNvSpPr>
            <a:spLocks noGrp="1"/>
          </p:cNvSpPr>
          <p:nvPr>
            <p:ph type="body" sz="quarter" idx="12"/>
          </p:nvPr>
        </p:nvSpPr>
        <p:spPr>
          <a:xfrm>
            <a:off x="0" y="1"/>
            <a:ext cx="11923895" cy="6509288"/>
          </a:xfrm>
        </p:spPr>
        <p:txBody>
          <a:bodyPr/>
          <a:lstStyle/>
          <a:p>
            <a:pPr marL="285750" indent="-285750">
              <a:buFont typeface="Wingdings" panose="05000000000000000000" pitchFamily="2" charset="2"/>
              <a:buChar char="v"/>
            </a:pPr>
            <a:r>
              <a:rPr lang="en-US" sz="2000" u="sng" dirty="0">
                <a:highlight>
                  <a:srgbClr val="FFFF00"/>
                </a:highlight>
                <a:latin typeface="Times New Roman" panose="02020603050405020304" pitchFamily="18" charset="0"/>
                <a:cs typeface="Times New Roman" panose="02020603050405020304" pitchFamily="18" charset="0"/>
              </a:rPr>
              <a:t>Gold open access- </a:t>
            </a:r>
            <a:r>
              <a:rPr lang="en-US" sz="2000" dirty="0">
                <a:latin typeface="Times New Roman" panose="02020603050405020304" pitchFamily="18" charset="0"/>
                <a:cs typeface="Times New Roman" panose="02020603050405020304" pitchFamily="18" charset="0"/>
              </a:rPr>
              <a:t>This is one of the most open, least restrictive. Permanently and freely available for anyone anywhere. We directly upload the article. E.g. Google scholar, Research gate etc. </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Public access is to the final published article. Access is immediate. </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Fee is paid by the author or the institution. </a:t>
            </a:r>
          </a:p>
          <a:p>
            <a:pPr marL="285750" indent="-285750">
              <a:buFont typeface="Wingdings" panose="05000000000000000000" pitchFamily="2" charset="2"/>
              <a:buChar char="v"/>
            </a:pPr>
            <a:endParaRPr lang="en-US"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en-US" sz="2000" dirty="0">
                <a:highlight>
                  <a:srgbClr val="FFFF00"/>
                </a:highlight>
                <a:latin typeface="Times New Roman" panose="02020603050405020304" pitchFamily="18" charset="0"/>
                <a:cs typeface="Times New Roman" panose="02020603050405020304" pitchFamily="18" charset="0"/>
              </a:rPr>
              <a:t>Green open </a:t>
            </a:r>
            <a:r>
              <a:rPr lang="en-US" sz="2000" u="sng" dirty="0">
                <a:highlight>
                  <a:srgbClr val="FFFF00"/>
                </a:highlight>
                <a:latin typeface="Times New Roman" panose="02020603050405020304" pitchFamily="18" charset="0"/>
                <a:cs typeface="Times New Roman" panose="02020603050405020304" pitchFamily="18" charset="0"/>
              </a:rPr>
              <a:t>access-</a:t>
            </a:r>
            <a:r>
              <a:rPr lang="en-US" sz="2000" dirty="0">
                <a:highlight>
                  <a:srgbClr val="FFFF00"/>
                </a:highlight>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This is when the accepted article is first deposited into a subject-based repository or an institution’s repository, which then specifies how the article may be used. During the copyright transfer process, they secure rights to deposit a version of articles in an open access repository or post on a personal website. During the contract author consents that he can upload one copy digitally either on the personal website or on a open access repository </a:t>
            </a:r>
            <a:r>
              <a:rPr lang="en-US" sz="2000" dirty="0">
                <a:highlight>
                  <a:srgbClr val="00FF00"/>
                </a:highlight>
                <a:latin typeface="Times New Roman" panose="02020603050405020304" pitchFamily="18" charset="0"/>
                <a:cs typeface="Times New Roman" panose="02020603050405020304" pitchFamily="18" charset="0"/>
              </a:rPr>
              <a:t>or self archive</a:t>
            </a:r>
            <a:r>
              <a:rPr lang="en-US" sz="2000"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Time delay may apply (embargo period: between pre to post publication).</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No fee is payable by the author as publishing costs are recovered by library subscriptions. </a:t>
            </a:r>
          </a:p>
          <a:p>
            <a:pPr marL="285750" indent="-285750">
              <a:buFont typeface="Arial" panose="020B0604020202020204" pitchFamily="34" charset="0"/>
              <a:buChar char="•"/>
            </a:pPr>
            <a:endParaRPr lang="en-US" sz="4000" dirty="0"/>
          </a:p>
          <a:p>
            <a:pPr marL="285750" indent="-285750">
              <a:buFont typeface="Arial" panose="020B0604020202020204" pitchFamily="34" charset="0"/>
              <a:buChar char="•"/>
            </a:pPr>
            <a:endParaRPr lang="en-US" sz="4000" dirty="0"/>
          </a:p>
          <a:p>
            <a:pPr marL="285750" indent="-285750">
              <a:buFont typeface="Arial" panose="020B0604020202020204" pitchFamily="34" charset="0"/>
              <a:buChar char="•"/>
            </a:pPr>
            <a:endParaRPr lang="en-US" sz="3200" dirty="0"/>
          </a:p>
          <a:p>
            <a:pPr algn="ct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9735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27A48A35-E5E4-4A5F-9F91-BAEA4F5DF21D}"/>
              </a:ext>
            </a:extLst>
          </p:cNvPr>
          <p:cNvSpPr>
            <a:spLocks noGrp="1"/>
          </p:cNvSpPr>
          <p:nvPr>
            <p:ph type="body" sz="quarter" idx="12"/>
          </p:nvPr>
        </p:nvSpPr>
        <p:spPr>
          <a:xfrm>
            <a:off x="0" y="0"/>
            <a:ext cx="12192000" cy="6858000"/>
          </a:xfrm>
        </p:spPr>
        <p:txBody>
          <a:bodyPr/>
          <a:lstStyle/>
          <a:p>
            <a:endParaRPr lang="en-US" sz="2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en-US" sz="2800" dirty="0">
                <a:highlight>
                  <a:srgbClr val="FFFF00"/>
                </a:highlight>
                <a:latin typeface="Times New Roman" panose="02020603050405020304" pitchFamily="18" charset="0"/>
                <a:cs typeface="Times New Roman" panose="02020603050405020304" pitchFamily="18" charset="0"/>
              </a:rPr>
              <a:t>Diamond open access- </a:t>
            </a:r>
            <a:r>
              <a:rPr lang="en-US" sz="2800" dirty="0">
                <a:latin typeface="Times New Roman" panose="02020603050405020304" pitchFamily="18" charset="0"/>
                <a:cs typeface="Times New Roman" panose="02020603050405020304" pitchFamily="18" charset="0"/>
              </a:rPr>
              <a:t>Free for author and readers. Supported by institutions or infrastructures. </a:t>
            </a:r>
          </a:p>
          <a:p>
            <a:pPr marL="285750" indent="-285750">
              <a:buFont typeface="Wingdings" panose="05000000000000000000" pitchFamily="2" charset="2"/>
              <a:buChar char="v"/>
            </a:pPr>
            <a:r>
              <a:rPr lang="en-US" sz="2800" dirty="0">
                <a:highlight>
                  <a:srgbClr val="FFFF00"/>
                </a:highlight>
                <a:latin typeface="Times New Roman" panose="02020603050405020304" pitchFamily="18" charset="0"/>
                <a:cs typeface="Times New Roman" panose="02020603050405020304" pitchFamily="18" charset="0"/>
              </a:rPr>
              <a:t>Hybrid open access- </a:t>
            </a:r>
            <a:r>
              <a:rPr lang="en-US" sz="2800" dirty="0">
                <a:latin typeface="Times New Roman" panose="02020603050405020304" pitchFamily="18" charset="0"/>
                <a:cs typeface="Times New Roman" panose="02020603050405020304" pitchFamily="18" charset="0"/>
              </a:rPr>
              <a:t>Mixture of open and closed access journals. A publisher is partially funded and only provide open access for those articles for which author has paid the fees. </a:t>
            </a:r>
            <a:r>
              <a:rPr lang="en-US" sz="2800" dirty="0">
                <a:highlight>
                  <a:srgbClr val="00FF00"/>
                </a:highlight>
                <a:latin typeface="Times New Roman" panose="02020603050405020304" pitchFamily="18" charset="0"/>
                <a:cs typeface="Times New Roman" panose="02020603050405020304" pitchFamily="18" charset="0"/>
              </a:rPr>
              <a:t>Subscription</a:t>
            </a:r>
            <a:r>
              <a:rPr lang="en-US" sz="2800" dirty="0">
                <a:latin typeface="Times New Roman" panose="02020603050405020304" pitchFamily="18" charset="0"/>
                <a:cs typeface="Times New Roman" panose="02020603050405020304" pitchFamily="18" charset="0"/>
              </a:rPr>
              <a:t> journal offers open access. Processing fee is paid for individual articles. </a:t>
            </a:r>
          </a:p>
          <a:p>
            <a:pPr marL="285750" indent="-285750">
              <a:buFont typeface="Wingdings" panose="05000000000000000000" pitchFamily="2" charset="2"/>
              <a:buChar char="v"/>
            </a:pPr>
            <a:r>
              <a:rPr lang="en-US" sz="2800" dirty="0">
                <a:highlight>
                  <a:srgbClr val="FFFF00"/>
                </a:highlight>
                <a:latin typeface="Times New Roman" panose="02020603050405020304" pitchFamily="18" charset="0"/>
                <a:cs typeface="Times New Roman" panose="02020603050405020304" pitchFamily="18" charset="0"/>
              </a:rPr>
              <a:t>Black Open Access- </a:t>
            </a:r>
            <a:r>
              <a:rPr lang="en-US" sz="2800" dirty="0">
                <a:latin typeface="Times New Roman" panose="02020603050405020304" pitchFamily="18" charset="0"/>
                <a:cs typeface="Times New Roman" panose="02020603050405020304" pitchFamily="18" charset="0"/>
              </a:rPr>
              <a:t>Illegal access model where although the article is not openly licensed, it is still shared by illicit services that offer access to scientific publications or other contents (e.g. Sci-Hub).</a:t>
            </a:r>
          </a:p>
          <a:p>
            <a:pPr marL="285750" indent="-285750">
              <a:buFont typeface="Wingdings" panose="05000000000000000000" pitchFamily="2" charset="2"/>
              <a:buChar char="v"/>
            </a:pPr>
            <a:endParaRPr lang="en-US" sz="2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Advantages of open access</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Free for all</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Increased readership, increased number of citations</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Access for researchers </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Transparency</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Accelerate research process</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Enrich culture of shared learning</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Access to per review articles</a:t>
            </a:r>
          </a:p>
          <a:p>
            <a:pPr marL="285750" indent="-285750">
              <a:buFont typeface="Arial" panose="020B0604020202020204" pitchFamily="34" charset="0"/>
              <a:buChar char="•"/>
            </a:pPr>
            <a:endParaRPr lang="en-US" sz="4000" dirty="0"/>
          </a:p>
          <a:p>
            <a:pPr marL="285750" indent="-285750">
              <a:buFont typeface="Arial" panose="020B0604020202020204" pitchFamily="34" charset="0"/>
              <a:buChar char="•"/>
            </a:pPr>
            <a:endParaRPr lang="en-US" sz="3200" dirty="0"/>
          </a:p>
          <a:p>
            <a:pPr algn="ct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6857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27A48A35-E5E4-4A5F-9F91-BAEA4F5DF21D}"/>
              </a:ext>
            </a:extLst>
          </p:cNvPr>
          <p:cNvSpPr>
            <a:spLocks noGrp="1"/>
          </p:cNvSpPr>
          <p:nvPr>
            <p:ph type="body" sz="quarter" idx="12"/>
          </p:nvPr>
        </p:nvSpPr>
        <p:spPr>
          <a:xfrm>
            <a:off x="0" y="0"/>
            <a:ext cx="12192000" cy="6858000"/>
          </a:xfrm>
        </p:spPr>
        <p:txBody>
          <a:bodyPr/>
          <a:lstStyle/>
          <a:p>
            <a:endParaRPr lang="en-US" sz="2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en-US" sz="2800" u="sng" dirty="0">
                <a:solidFill>
                  <a:srgbClr val="FF0000"/>
                </a:solidFill>
                <a:latin typeface="Times New Roman" panose="02020603050405020304" pitchFamily="18" charset="0"/>
                <a:cs typeface="Times New Roman" panose="02020603050405020304" pitchFamily="18" charset="0"/>
              </a:rPr>
              <a:t>Advantages of open access</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Free for all</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Increased readership, increased number of citations</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Access for researchers </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Transparency</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Accelerate research process</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Enrich culture of shared learning</a:t>
            </a: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Access to peer review articles</a:t>
            </a:r>
          </a:p>
          <a:p>
            <a:pPr marL="285750" indent="-285750">
              <a:buFont typeface="Arial" panose="020B0604020202020204" pitchFamily="34" charset="0"/>
              <a:buChar char="•"/>
            </a:pPr>
            <a:endParaRPr lang="en-US" sz="4000" dirty="0"/>
          </a:p>
          <a:p>
            <a:pPr marL="285750" indent="-285750">
              <a:buFont typeface="Arial" panose="020B0604020202020204" pitchFamily="34" charset="0"/>
              <a:buChar char="•"/>
            </a:pPr>
            <a:endParaRPr lang="en-US" sz="3200" dirty="0"/>
          </a:p>
          <a:p>
            <a:pPr algn="ct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3053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27A48A35-E5E4-4A5F-9F91-BAEA4F5DF21D}"/>
              </a:ext>
            </a:extLst>
          </p:cNvPr>
          <p:cNvSpPr>
            <a:spLocks noGrp="1"/>
          </p:cNvSpPr>
          <p:nvPr>
            <p:ph type="body" sz="quarter" idx="12"/>
          </p:nvPr>
        </p:nvSpPr>
        <p:spPr>
          <a:xfrm>
            <a:off x="0" y="0"/>
            <a:ext cx="12192000" cy="6858000"/>
          </a:xfrm>
        </p:spPr>
        <p:txBody>
          <a:bodyPr/>
          <a:lstStyle/>
          <a:p>
            <a:endParaRPr lang="en-US" sz="28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v"/>
            </a:pPr>
            <a:r>
              <a:rPr lang="en-US" sz="3200" u="sng" dirty="0">
                <a:solidFill>
                  <a:srgbClr val="FF0000"/>
                </a:solidFill>
                <a:latin typeface="Times New Roman" panose="02020603050405020304" pitchFamily="18" charset="0"/>
                <a:cs typeface="Times New Roman" panose="02020603050405020304" pitchFamily="18" charset="0"/>
              </a:rPr>
              <a:t>Disadvantages</a:t>
            </a:r>
          </a:p>
          <a:p>
            <a:pPr marL="285750" indent="-28575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Lack of quality control</a:t>
            </a:r>
          </a:p>
          <a:p>
            <a:pPr marL="285750" indent="-28575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Predatory journals</a:t>
            </a:r>
          </a:p>
          <a:p>
            <a:pPr marL="285750" indent="-285750">
              <a:buFont typeface="Arial" panose="020B0604020202020204" pitchFamily="34" charset="0"/>
              <a:buChar char="•"/>
            </a:pPr>
            <a:endParaRPr lang="en-US" sz="4000" dirty="0"/>
          </a:p>
          <a:p>
            <a:pPr marL="285750" indent="-285750">
              <a:buFont typeface="Arial" panose="020B0604020202020204" pitchFamily="34" charset="0"/>
              <a:buChar char="•"/>
            </a:pPr>
            <a:endParaRPr lang="en-US" sz="3200" dirty="0"/>
          </a:p>
          <a:p>
            <a:pPr algn="ct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9640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27A48A35-E5E4-4A5F-9F91-BAEA4F5DF21D}"/>
              </a:ext>
            </a:extLst>
          </p:cNvPr>
          <p:cNvSpPr>
            <a:spLocks noGrp="1"/>
          </p:cNvSpPr>
          <p:nvPr>
            <p:ph type="body" sz="quarter" idx="12"/>
          </p:nvPr>
        </p:nvSpPr>
        <p:spPr>
          <a:xfrm>
            <a:off x="0" y="0"/>
            <a:ext cx="12192000" cy="6858000"/>
          </a:xfrm>
        </p:spPr>
        <p:txBody>
          <a:bodyPr/>
          <a:lstStyle/>
          <a:p>
            <a:pPr algn="ctr"/>
            <a:r>
              <a:rPr lang="en-US" sz="2400" u="sng" dirty="0">
                <a:solidFill>
                  <a:srgbClr val="FF0000"/>
                </a:solidFill>
                <a:latin typeface="Times New Roman" panose="02020603050405020304" pitchFamily="18" charset="0"/>
                <a:cs typeface="Times New Roman" panose="02020603050405020304" pitchFamily="18" charset="0"/>
              </a:rPr>
              <a:t>Scopus </a:t>
            </a:r>
            <a:endParaRPr lang="en-US"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Database of peer-reviewed literature.</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It is produced by Elsevier, a global information analytics company.</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It contains more than 25,000 active titles and 7000 publishers. </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It helps researchers, educators, administrators, librarians, government and funding agencies to inform their strategic direction, identify funding resources and measure researcher performance and helps industry researchers to track market innovations, identify key contributors and collaborators and develop competitive benchmarking. </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Coverage- It covers more journals, books, conference proceedings and trade journals than other databases, such as web of science or PubMed</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Offers more metrics and tools to track citations of the articles you find, such as Cite Score metrics, citation overview, citation tracker, author feedback wizard and affiliation identifier.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3200" dirty="0"/>
          </a:p>
          <a:p>
            <a:pPr algn="ct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9454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27A48A35-E5E4-4A5F-9F91-BAEA4F5DF21D}"/>
              </a:ext>
            </a:extLst>
          </p:cNvPr>
          <p:cNvSpPr>
            <a:spLocks noGrp="1"/>
          </p:cNvSpPr>
          <p:nvPr>
            <p:ph type="body" sz="quarter" idx="12"/>
          </p:nvPr>
        </p:nvSpPr>
        <p:spPr>
          <a:xfrm>
            <a:off x="0" y="0"/>
            <a:ext cx="12192000" cy="6858000"/>
          </a:xfrm>
        </p:spPr>
        <p:txBody>
          <a:bodyPr/>
          <a:lstStyle/>
          <a:p>
            <a:pPr algn="ctr"/>
            <a:r>
              <a:rPr lang="en-US" sz="2400" u="sng" dirty="0">
                <a:solidFill>
                  <a:srgbClr val="FF0000"/>
                </a:solidFill>
                <a:latin typeface="Times New Roman" panose="02020603050405020304" pitchFamily="18" charset="0"/>
                <a:cs typeface="Times New Roman" panose="02020603050405020304" pitchFamily="18" charset="0"/>
              </a:rPr>
              <a:t>Scopus </a:t>
            </a:r>
            <a:endParaRPr lang="en-US"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Author profile- It includes author’s name, affiliation, publication history, citation count, h-index, co-authors and subject areas. </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Open access status</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Content selection-an independent and international content selection and advisory board that reviews and selects the titles to be included in the database based on quality and relevance criteria.  </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Suggestion---Evaluation---Selection---indexing---searching </a:t>
            </a:r>
          </a:p>
          <a:p>
            <a:pPr marL="285750" indent="-28575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3200" dirty="0"/>
          </a:p>
          <a:p>
            <a:pPr algn="ct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9615457"/>
      </p:ext>
    </p:extLst>
  </p:cSld>
  <p:clrMapOvr>
    <a:masterClrMapping/>
  </p:clrMapOvr>
</p:sld>
</file>

<file path=ppt/theme/theme1.xml><?xml version="1.0" encoding="utf-8"?>
<a:theme xmlns:a="http://schemas.openxmlformats.org/drawingml/2006/main" name="Office Theme">
  <a:themeElements>
    <a:clrScheme name="Minimalist Presentation">
      <a:dk1>
        <a:sysClr val="windowText" lastClr="000000"/>
      </a:dk1>
      <a:lt1>
        <a:sysClr val="window" lastClr="FFFFFF"/>
      </a:lt1>
      <a:dk2>
        <a:srgbClr val="ABABAB"/>
      </a:dk2>
      <a:lt2>
        <a:srgbClr val="F2F1EE"/>
      </a:lt2>
      <a:accent1>
        <a:srgbClr val="D8D2CD"/>
      </a:accent1>
      <a:accent2>
        <a:srgbClr val="C0C9C2"/>
      </a:accent2>
      <a:accent3>
        <a:srgbClr val="A5A5A5"/>
      </a:accent3>
      <a:accent4>
        <a:srgbClr val="FFC000"/>
      </a:accent4>
      <a:accent5>
        <a:srgbClr val="5B9BD5"/>
      </a:accent5>
      <a:accent6>
        <a:srgbClr val="70AD47"/>
      </a:accent6>
      <a:hlink>
        <a:srgbClr val="0563C1"/>
      </a:hlink>
      <a:folHlink>
        <a:srgbClr val="954F72"/>
      </a:folHlink>
    </a:clrScheme>
    <a:fontScheme name="Custom 3">
      <a:majorFont>
        <a:latin typeface="Biome Light"/>
        <a:ea typeface=""/>
        <a:cs typeface=""/>
      </a:majorFont>
      <a:minorFont>
        <a:latin typeface="Biome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color presentation_Win32_LW_v2.potx" id="{B7F4C684-7BE5-4BD8-BEBE-7F207A45F474}" vid="{9091DE1E-F617-4C59-950B-F96736B889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A10211-FBDE-44DA-8AD6-29E596B2975F}">
  <ds:schemaRefs>
    <ds:schemaRef ds:uri="http://schemas.microsoft.com/sharepoint/v3/contenttype/forms"/>
  </ds:schemaRefs>
</ds:datastoreItem>
</file>

<file path=customXml/itemProps2.xml><?xml version="1.0" encoding="utf-8"?>
<ds:datastoreItem xmlns:ds="http://schemas.openxmlformats.org/officeDocument/2006/customXml" ds:itemID="{D0976319-4513-485C-AD3A-E56C39927A38}">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6A1B7BBB-8F46-4BA8-85EC-2ECC1D2E32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Minimalist color presentation</Template>
  <TotalTime>21</TotalTime>
  <Words>724</Words>
  <Application>Microsoft Office PowerPoint</Application>
  <PresentationFormat>Widescreen</PresentationFormat>
  <Paragraphs>77</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Aptos</vt:lpstr>
      <vt:lpstr>Arial</vt:lpstr>
      <vt:lpstr>Biome Light</vt:lpstr>
      <vt:lpstr>Calibri</vt:lpstr>
      <vt:lpstr>Times New Roman</vt:lpstr>
      <vt:lpstr>Wingdings</vt:lpstr>
      <vt:lpstr>Office Theme</vt:lpstr>
      <vt:lpstr>Pre Ph.D. Course Work  (Common Compulsory Course – II)  </vt:lpstr>
      <vt:lpstr>Open Access Publication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sarita dubey</dc:creator>
  <cp:lastModifiedBy>sarita dubey</cp:lastModifiedBy>
  <cp:revision>1</cp:revision>
  <dcterms:created xsi:type="dcterms:W3CDTF">2024-10-21T08:23:13Z</dcterms:created>
  <dcterms:modified xsi:type="dcterms:W3CDTF">2024-10-21T08:44:27Z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